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42"/>
  </p:notesMasterIdLst>
  <p:handoutMasterIdLst>
    <p:handoutMasterId r:id="rId43"/>
  </p:handoutMasterIdLst>
  <p:sldIdLst>
    <p:sldId id="256" r:id="rId4"/>
    <p:sldId id="311" r:id="rId5"/>
    <p:sldId id="328" r:id="rId6"/>
    <p:sldId id="264" r:id="rId7"/>
    <p:sldId id="347" r:id="rId8"/>
    <p:sldId id="266" r:id="rId9"/>
    <p:sldId id="348" r:id="rId10"/>
    <p:sldId id="360" r:id="rId11"/>
    <p:sldId id="267" r:id="rId12"/>
    <p:sldId id="270" r:id="rId13"/>
    <p:sldId id="334" r:id="rId14"/>
    <p:sldId id="330" r:id="rId15"/>
    <p:sldId id="333" r:id="rId16"/>
    <p:sldId id="363" r:id="rId17"/>
    <p:sldId id="295" r:id="rId18"/>
    <p:sldId id="354" r:id="rId19"/>
    <p:sldId id="361" r:id="rId20"/>
    <p:sldId id="329" r:id="rId21"/>
    <p:sldId id="357" r:id="rId22"/>
    <p:sldId id="358" r:id="rId23"/>
    <p:sldId id="355" r:id="rId24"/>
    <p:sldId id="364" r:id="rId25"/>
    <p:sldId id="294" r:id="rId26"/>
    <p:sldId id="356" r:id="rId27"/>
    <p:sldId id="350" r:id="rId28"/>
    <p:sldId id="331" r:id="rId29"/>
    <p:sldId id="353" r:id="rId30"/>
    <p:sldId id="298" r:id="rId31"/>
    <p:sldId id="335" r:id="rId32"/>
    <p:sldId id="336" r:id="rId33"/>
    <p:sldId id="352" r:id="rId34"/>
    <p:sldId id="359" r:id="rId35"/>
    <p:sldId id="337" r:id="rId36"/>
    <p:sldId id="338" r:id="rId37"/>
    <p:sldId id="339" r:id="rId38"/>
    <p:sldId id="362" r:id="rId39"/>
    <p:sldId id="365" r:id="rId40"/>
    <p:sldId id="34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AD455-1A60-DE4F-810D-37877CD246EC}" v="66" dt="2022-02-08T05:37:23.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4"/>
    <p:restoredTop sz="79846" autoAdjust="0"/>
  </p:normalViewPr>
  <p:slideViewPr>
    <p:cSldViewPr>
      <p:cViewPr varScale="1">
        <p:scale>
          <a:sx n="92" d="100"/>
          <a:sy n="92" d="100"/>
        </p:scale>
        <p:origin x="20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F37AD455-1A60-DE4F-810D-37877CD246EC}"/>
    <pc:docChg chg="undo custSel addSld delSld modSld sldOrd">
      <pc:chgData name="RAYNER Elizabeth [Rossmoyne Senior High School]" userId="45570fc7-c0a4-4b7f-b0e7-682d9932c05c" providerId="ADAL" clId="{F37AD455-1A60-DE4F-810D-37877CD246EC}" dt="2022-02-09T10:02:46.808" v="1102" actId="20577"/>
      <pc:docMkLst>
        <pc:docMk/>
      </pc:docMkLst>
      <pc:sldChg chg="modSp mod">
        <pc:chgData name="RAYNER Elizabeth [Rossmoyne Senior High School]" userId="45570fc7-c0a4-4b7f-b0e7-682d9932c05c" providerId="ADAL" clId="{F37AD455-1A60-DE4F-810D-37877CD246EC}" dt="2022-02-09T10:02:46.808" v="1102" actId="20577"/>
        <pc:sldMkLst>
          <pc:docMk/>
          <pc:sldMk cId="0" sldId="256"/>
        </pc:sldMkLst>
        <pc:spChg chg="mod">
          <ac:chgData name="RAYNER Elizabeth [Rossmoyne Senior High School]" userId="45570fc7-c0a4-4b7f-b0e7-682d9932c05c" providerId="ADAL" clId="{F37AD455-1A60-DE4F-810D-37877CD246EC}" dt="2022-02-09T10:02:46.808" v="1102" actId="20577"/>
          <ac:spMkLst>
            <pc:docMk/>
            <pc:sldMk cId="0" sldId="256"/>
            <ac:spMk id="16385" creationId="{82675727-DB01-8A40-9D28-B392D821E726}"/>
          </ac:spMkLst>
        </pc:spChg>
      </pc:sldChg>
      <pc:sldChg chg="addSp modSp mod modNotesTx">
        <pc:chgData name="RAYNER Elizabeth [Rossmoyne Senior High School]" userId="45570fc7-c0a4-4b7f-b0e7-682d9932c05c" providerId="ADAL" clId="{F37AD455-1A60-DE4F-810D-37877CD246EC}" dt="2022-02-08T05:28:25.779" v="915" actId="20577"/>
        <pc:sldMkLst>
          <pc:docMk/>
          <pc:sldMk cId="0" sldId="294"/>
        </pc:sldMkLst>
        <pc:spChg chg="mod">
          <ac:chgData name="RAYNER Elizabeth [Rossmoyne Senior High School]" userId="45570fc7-c0a4-4b7f-b0e7-682d9932c05c" providerId="ADAL" clId="{F37AD455-1A60-DE4F-810D-37877CD246EC}" dt="2022-02-07T06:53:39.716" v="215" actId="20577"/>
          <ac:spMkLst>
            <pc:docMk/>
            <pc:sldMk cId="0" sldId="294"/>
            <ac:spMk id="11" creationId="{E60E1C28-2CEA-D44E-8736-FF90AEEB6756}"/>
          </ac:spMkLst>
        </pc:spChg>
        <pc:grpChg chg="add">
          <ac:chgData name="RAYNER Elizabeth [Rossmoyne Senior High School]" userId="45570fc7-c0a4-4b7f-b0e7-682d9932c05c" providerId="ADAL" clId="{F37AD455-1A60-DE4F-810D-37877CD246EC}" dt="2022-02-08T05:10:32.992" v="595" actId="164"/>
          <ac:grpSpMkLst>
            <pc:docMk/>
            <pc:sldMk cId="0" sldId="294"/>
            <ac:grpSpMk id="3" creationId="{87403948-0CB3-C246-94F2-F9E85E328A82}"/>
          </ac:grpSpMkLst>
        </pc:grpChg>
      </pc:sldChg>
      <pc:sldChg chg="addSp delSp modSp mod">
        <pc:chgData name="RAYNER Elizabeth [Rossmoyne Senior High School]" userId="45570fc7-c0a4-4b7f-b0e7-682d9932c05c" providerId="ADAL" clId="{F37AD455-1A60-DE4F-810D-37877CD246EC}" dt="2022-02-07T06:59:02.202" v="300" actId="1076"/>
        <pc:sldMkLst>
          <pc:docMk/>
          <pc:sldMk cId="0" sldId="295"/>
        </pc:sldMkLst>
        <pc:spChg chg="mod">
          <ac:chgData name="RAYNER Elizabeth [Rossmoyne Senior High School]" userId="45570fc7-c0a4-4b7f-b0e7-682d9932c05c" providerId="ADAL" clId="{F37AD455-1A60-DE4F-810D-37877CD246EC}" dt="2022-02-07T06:58:54.198" v="298" actId="1076"/>
          <ac:spMkLst>
            <pc:docMk/>
            <pc:sldMk cId="0" sldId="295"/>
            <ac:spMk id="2" creationId="{FF05E074-C075-1C41-B8E9-8FBA687011B5}"/>
          </ac:spMkLst>
        </pc:spChg>
        <pc:spChg chg="add del mod">
          <ac:chgData name="RAYNER Elizabeth [Rossmoyne Senior High School]" userId="45570fc7-c0a4-4b7f-b0e7-682d9932c05c" providerId="ADAL" clId="{F37AD455-1A60-DE4F-810D-37877CD246EC}" dt="2022-02-07T06:58:06.772" v="289" actId="478"/>
          <ac:spMkLst>
            <pc:docMk/>
            <pc:sldMk cId="0" sldId="295"/>
            <ac:spMk id="3" creationId="{A9F28604-40E6-2949-84D9-A0E6C4FA8EBD}"/>
          </ac:spMkLst>
        </pc:spChg>
        <pc:spChg chg="mod">
          <ac:chgData name="RAYNER Elizabeth [Rossmoyne Senior High School]" userId="45570fc7-c0a4-4b7f-b0e7-682d9932c05c" providerId="ADAL" clId="{F37AD455-1A60-DE4F-810D-37877CD246EC}" dt="2022-02-07T06:48:39.330" v="15" actId="20577"/>
          <ac:spMkLst>
            <pc:docMk/>
            <pc:sldMk cId="0" sldId="295"/>
            <ac:spMk id="10" creationId="{5C8FB68F-3688-8248-B9B5-C1E88A1F423D}"/>
          </ac:spMkLst>
        </pc:spChg>
        <pc:spChg chg="mod">
          <ac:chgData name="RAYNER Elizabeth [Rossmoyne Senior High School]" userId="45570fc7-c0a4-4b7f-b0e7-682d9932c05c" providerId="ADAL" clId="{F37AD455-1A60-DE4F-810D-37877CD246EC}" dt="2022-02-07T06:58:56.984" v="299" actId="1076"/>
          <ac:spMkLst>
            <pc:docMk/>
            <pc:sldMk cId="0" sldId="295"/>
            <ac:spMk id="27650" creationId="{33B4C0F5-8E8A-3148-87E0-95F02AB6261A}"/>
          </ac:spMkLst>
        </pc:spChg>
        <pc:picChg chg="mod modCrop">
          <ac:chgData name="RAYNER Elizabeth [Rossmoyne Senior High School]" userId="45570fc7-c0a4-4b7f-b0e7-682d9932c05c" providerId="ADAL" clId="{F37AD455-1A60-DE4F-810D-37877CD246EC}" dt="2022-02-07T06:59:02.202" v="300" actId="1076"/>
          <ac:picMkLst>
            <pc:docMk/>
            <pc:sldMk cId="0" sldId="295"/>
            <ac:picMk id="8" creationId="{C52A1B30-A873-E747-AF45-852444CACF14}"/>
          </ac:picMkLst>
        </pc:picChg>
      </pc:sldChg>
      <pc:sldChg chg="modSp mod">
        <pc:chgData name="RAYNER Elizabeth [Rossmoyne Senior High School]" userId="45570fc7-c0a4-4b7f-b0e7-682d9932c05c" providerId="ADAL" clId="{F37AD455-1A60-DE4F-810D-37877CD246EC}" dt="2022-02-07T06:54:11.672" v="226" actId="20577"/>
        <pc:sldMkLst>
          <pc:docMk/>
          <pc:sldMk cId="0" sldId="298"/>
        </pc:sldMkLst>
        <pc:spChg chg="mod">
          <ac:chgData name="RAYNER Elizabeth [Rossmoyne Senior High School]" userId="45570fc7-c0a4-4b7f-b0e7-682d9932c05c" providerId="ADAL" clId="{F37AD455-1A60-DE4F-810D-37877CD246EC}" dt="2022-02-07T06:54:11.672" v="226" actId="20577"/>
          <ac:spMkLst>
            <pc:docMk/>
            <pc:sldMk cId="0" sldId="298"/>
            <ac:spMk id="6" creationId="{F9F2B3AF-5386-2D43-A939-CE7A3C82A636}"/>
          </ac:spMkLst>
        </pc:spChg>
      </pc:sldChg>
      <pc:sldChg chg="modSp mod">
        <pc:chgData name="RAYNER Elizabeth [Rossmoyne Senior High School]" userId="45570fc7-c0a4-4b7f-b0e7-682d9932c05c" providerId="ADAL" clId="{F37AD455-1A60-DE4F-810D-37877CD246EC}" dt="2022-02-08T05:06:31.693" v="592" actId="1035"/>
        <pc:sldMkLst>
          <pc:docMk/>
          <pc:sldMk cId="0" sldId="311"/>
        </pc:sldMkLst>
        <pc:spChg chg="mod">
          <ac:chgData name="RAYNER Elizabeth [Rossmoyne Senior High School]" userId="45570fc7-c0a4-4b7f-b0e7-682d9932c05c" providerId="ADAL" clId="{F37AD455-1A60-DE4F-810D-37877CD246EC}" dt="2022-02-08T05:06:31.693" v="592" actId="1035"/>
          <ac:spMkLst>
            <pc:docMk/>
            <pc:sldMk cId="0" sldId="311"/>
            <ac:spMk id="8" creationId="{9FD29E32-F997-D445-9E79-AA7F41BC98D5}"/>
          </ac:spMkLst>
        </pc:spChg>
        <pc:spChg chg="mod">
          <ac:chgData name="RAYNER Elizabeth [Rossmoyne Senior High School]" userId="45570fc7-c0a4-4b7f-b0e7-682d9932c05c" providerId="ADAL" clId="{F37AD455-1A60-DE4F-810D-37877CD246EC}" dt="2022-02-08T05:06:31.693" v="592" actId="1035"/>
          <ac:spMkLst>
            <pc:docMk/>
            <pc:sldMk cId="0" sldId="311"/>
            <ac:spMk id="9" creationId="{31003892-308E-C446-A29D-43AF4327C69B}"/>
          </ac:spMkLst>
        </pc:spChg>
        <pc:spChg chg="mod">
          <ac:chgData name="RAYNER Elizabeth [Rossmoyne Senior High School]" userId="45570fc7-c0a4-4b7f-b0e7-682d9932c05c" providerId="ADAL" clId="{F37AD455-1A60-DE4F-810D-37877CD246EC}" dt="2022-02-08T05:06:31.693" v="592" actId="1035"/>
          <ac:spMkLst>
            <pc:docMk/>
            <pc:sldMk cId="0" sldId="311"/>
            <ac:spMk id="18439" creationId="{1D3A16CB-A671-EF4F-99F9-918D533A2B38}"/>
          </ac:spMkLst>
        </pc:spChg>
        <pc:grpChg chg="mod">
          <ac:chgData name="RAYNER Elizabeth [Rossmoyne Senior High School]" userId="45570fc7-c0a4-4b7f-b0e7-682d9932c05c" providerId="ADAL" clId="{F37AD455-1A60-DE4F-810D-37877CD246EC}" dt="2022-02-08T05:06:31.693" v="592" actId="1035"/>
          <ac:grpSpMkLst>
            <pc:docMk/>
            <pc:sldMk cId="0" sldId="311"/>
            <ac:grpSpMk id="18433" creationId="{E47396F5-9B5A-9741-887B-649FE38BAB2E}"/>
          </ac:grpSpMkLst>
        </pc:grpChg>
        <pc:grpChg chg="mod">
          <ac:chgData name="RAYNER Elizabeth [Rossmoyne Senior High School]" userId="45570fc7-c0a4-4b7f-b0e7-682d9932c05c" providerId="ADAL" clId="{F37AD455-1A60-DE4F-810D-37877CD246EC}" dt="2022-02-08T05:06:31.693" v="592" actId="1035"/>
          <ac:grpSpMkLst>
            <pc:docMk/>
            <pc:sldMk cId="0" sldId="311"/>
            <ac:grpSpMk id="18434" creationId="{58C64763-26DE-F642-B661-4699C37402A7}"/>
          </ac:grpSpMkLst>
        </pc:grpChg>
        <pc:grpChg chg="mod">
          <ac:chgData name="RAYNER Elizabeth [Rossmoyne Senior High School]" userId="45570fc7-c0a4-4b7f-b0e7-682d9932c05c" providerId="ADAL" clId="{F37AD455-1A60-DE4F-810D-37877CD246EC}" dt="2022-02-08T05:06:31.693" v="592" actId="1035"/>
          <ac:grpSpMkLst>
            <pc:docMk/>
            <pc:sldMk cId="0" sldId="311"/>
            <ac:grpSpMk id="18435" creationId="{6E77E0DF-388A-2C4A-AB0C-F9EFDF57CFF5}"/>
          </ac:grpSpMkLst>
        </pc:grpChg>
        <pc:picChg chg="mod">
          <ac:chgData name="RAYNER Elizabeth [Rossmoyne Senior High School]" userId="45570fc7-c0a4-4b7f-b0e7-682d9932c05c" providerId="ADAL" clId="{F37AD455-1A60-DE4F-810D-37877CD246EC}" dt="2022-02-08T05:06:31.693" v="592" actId="1035"/>
          <ac:picMkLst>
            <pc:docMk/>
            <pc:sldMk cId="0" sldId="311"/>
            <ac:picMk id="18436" creationId="{8216DF7A-5DEF-AF43-AAC1-E0B0DE6E7101}"/>
          </ac:picMkLst>
        </pc:picChg>
      </pc:sldChg>
      <pc:sldChg chg="modSp mod ord">
        <pc:chgData name="RAYNER Elizabeth [Rossmoyne Senior High School]" userId="45570fc7-c0a4-4b7f-b0e7-682d9932c05c" providerId="ADAL" clId="{F37AD455-1A60-DE4F-810D-37877CD246EC}" dt="2022-02-07T06:51:01.656" v="105" actId="20577"/>
        <pc:sldMkLst>
          <pc:docMk/>
          <pc:sldMk cId="0" sldId="329"/>
        </pc:sldMkLst>
        <pc:spChg chg="mod">
          <ac:chgData name="RAYNER Elizabeth [Rossmoyne Senior High School]" userId="45570fc7-c0a4-4b7f-b0e7-682d9932c05c" providerId="ADAL" clId="{F37AD455-1A60-DE4F-810D-37877CD246EC}" dt="2022-02-07T06:51:01.656" v="105" actId="20577"/>
          <ac:spMkLst>
            <pc:docMk/>
            <pc:sldMk cId="0" sldId="329"/>
            <ac:spMk id="6" creationId="{303F3B6D-6EC0-9240-A126-CFE024DE82EE}"/>
          </ac:spMkLst>
        </pc:spChg>
      </pc:sldChg>
      <pc:sldChg chg="modSp mod">
        <pc:chgData name="RAYNER Elizabeth [Rossmoyne Senior High School]" userId="45570fc7-c0a4-4b7f-b0e7-682d9932c05c" providerId="ADAL" clId="{F37AD455-1A60-DE4F-810D-37877CD246EC}" dt="2022-02-08T05:15:53.001" v="869" actId="20577"/>
        <pc:sldMkLst>
          <pc:docMk/>
          <pc:sldMk cId="0" sldId="331"/>
        </pc:sldMkLst>
        <pc:spChg chg="mod">
          <ac:chgData name="RAYNER Elizabeth [Rossmoyne Senior High School]" userId="45570fc7-c0a4-4b7f-b0e7-682d9932c05c" providerId="ADAL" clId="{F37AD455-1A60-DE4F-810D-37877CD246EC}" dt="2022-02-08T05:15:53.001" v="869" actId="20577"/>
          <ac:spMkLst>
            <pc:docMk/>
            <pc:sldMk cId="0" sldId="331"/>
            <ac:spMk id="4" creationId="{186D3534-58C1-D04E-9742-2E2BDA30F348}"/>
          </ac:spMkLst>
        </pc:spChg>
      </pc:sldChg>
      <pc:sldChg chg="modSp mod">
        <pc:chgData name="RAYNER Elizabeth [Rossmoyne Senior High School]" userId="45570fc7-c0a4-4b7f-b0e7-682d9932c05c" providerId="ADAL" clId="{F37AD455-1A60-DE4F-810D-37877CD246EC}" dt="2022-02-08T05:17:04.799" v="883" actId="1076"/>
        <pc:sldMkLst>
          <pc:docMk/>
          <pc:sldMk cId="0" sldId="333"/>
        </pc:sldMkLst>
        <pc:spChg chg="mod">
          <ac:chgData name="RAYNER Elizabeth [Rossmoyne Senior High School]" userId="45570fc7-c0a4-4b7f-b0e7-682d9932c05c" providerId="ADAL" clId="{F37AD455-1A60-DE4F-810D-37877CD246EC}" dt="2022-02-08T05:17:04.799" v="883" actId="1076"/>
          <ac:spMkLst>
            <pc:docMk/>
            <pc:sldMk cId="0" sldId="333"/>
            <ac:spMk id="8" creationId="{FA17840D-26EA-BE44-B2E3-47B7EB65CA5B}"/>
          </ac:spMkLst>
        </pc:spChg>
        <pc:spChg chg="mod">
          <ac:chgData name="RAYNER Elizabeth [Rossmoyne Senior High School]" userId="45570fc7-c0a4-4b7f-b0e7-682d9932c05c" providerId="ADAL" clId="{F37AD455-1A60-DE4F-810D-37877CD246EC}" dt="2022-02-08T05:17:04.799" v="883" actId="1076"/>
          <ac:spMkLst>
            <pc:docMk/>
            <pc:sldMk cId="0" sldId="333"/>
            <ac:spMk id="9" creationId="{75D39828-590B-8F43-A405-85BF0DC61EC5}"/>
          </ac:spMkLst>
        </pc:spChg>
        <pc:spChg chg="mod">
          <ac:chgData name="RAYNER Elizabeth [Rossmoyne Senior High School]" userId="45570fc7-c0a4-4b7f-b0e7-682d9932c05c" providerId="ADAL" clId="{F37AD455-1A60-DE4F-810D-37877CD246EC}" dt="2022-02-08T05:17:04.799" v="883" actId="1076"/>
          <ac:spMkLst>
            <pc:docMk/>
            <pc:sldMk cId="0" sldId="333"/>
            <ac:spMk id="35847" creationId="{62D311F8-50D5-F847-977D-4E9D88B13780}"/>
          </ac:spMkLst>
        </pc:spChg>
        <pc:grpChg chg="mod">
          <ac:chgData name="RAYNER Elizabeth [Rossmoyne Senior High School]" userId="45570fc7-c0a4-4b7f-b0e7-682d9932c05c" providerId="ADAL" clId="{F37AD455-1A60-DE4F-810D-37877CD246EC}" dt="2022-02-08T05:17:04.799" v="883" actId="1076"/>
          <ac:grpSpMkLst>
            <pc:docMk/>
            <pc:sldMk cId="0" sldId="333"/>
            <ac:grpSpMk id="35841" creationId="{6B201392-A81B-4347-8284-AF349BD76788}"/>
          </ac:grpSpMkLst>
        </pc:grpChg>
        <pc:grpChg chg="mod">
          <ac:chgData name="RAYNER Elizabeth [Rossmoyne Senior High School]" userId="45570fc7-c0a4-4b7f-b0e7-682d9932c05c" providerId="ADAL" clId="{F37AD455-1A60-DE4F-810D-37877CD246EC}" dt="2022-02-08T05:17:04.799" v="883" actId="1076"/>
          <ac:grpSpMkLst>
            <pc:docMk/>
            <pc:sldMk cId="0" sldId="333"/>
            <ac:grpSpMk id="35842" creationId="{2E28E7C7-5CC3-9145-ACF9-B14185ECCFDD}"/>
          </ac:grpSpMkLst>
        </pc:grpChg>
        <pc:grpChg chg="mod">
          <ac:chgData name="RAYNER Elizabeth [Rossmoyne Senior High School]" userId="45570fc7-c0a4-4b7f-b0e7-682d9932c05c" providerId="ADAL" clId="{F37AD455-1A60-DE4F-810D-37877CD246EC}" dt="2022-02-08T05:17:04.799" v="883" actId="1076"/>
          <ac:grpSpMkLst>
            <pc:docMk/>
            <pc:sldMk cId="0" sldId="333"/>
            <ac:grpSpMk id="35843" creationId="{024180F9-485D-7D46-9DCD-BF4B6BB0CEF4}"/>
          </ac:grpSpMkLst>
        </pc:grpChg>
        <pc:picChg chg="mod">
          <ac:chgData name="RAYNER Elizabeth [Rossmoyne Senior High School]" userId="45570fc7-c0a4-4b7f-b0e7-682d9932c05c" providerId="ADAL" clId="{F37AD455-1A60-DE4F-810D-37877CD246EC}" dt="2022-02-08T05:17:04.799" v="883" actId="1076"/>
          <ac:picMkLst>
            <pc:docMk/>
            <pc:sldMk cId="0" sldId="333"/>
            <ac:picMk id="35844" creationId="{DA464F61-1EA3-B147-92E3-44B5BD46F0B3}"/>
          </ac:picMkLst>
        </pc:picChg>
      </pc:sldChg>
      <pc:sldChg chg="addSp delSp modSp mod">
        <pc:chgData name="RAYNER Elizabeth [Rossmoyne Senior High School]" userId="45570fc7-c0a4-4b7f-b0e7-682d9932c05c" providerId="ADAL" clId="{F37AD455-1A60-DE4F-810D-37877CD246EC}" dt="2022-02-07T06:55:27.562" v="231" actId="20577"/>
        <pc:sldMkLst>
          <pc:docMk/>
          <pc:sldMk cId="0" sldId="337"/>
        </pc:sldMkLst>
        <pc:spChg chg="mod">
          <ac:chgData name="RAYNER Elizabeth [Rossmoyne Senior High School]" userId="45570fc7-c0a4-4b7f-b0e7-682d9932c05c" providerId="ADAL" clId="{F37AD455-1A60-DE4F-810D-37877CD246EC}" dt="2022-02-07T06:55:27.562" v="231" actId="20577"/>
          <ac:spMkLst>
            <pc:docMk/>
            <pc:sldMk cId="0" sldId="337"/>
            <ac:spMk id="8" creationId="{49E6501F-60AD-5544-BA0E-70FB7B07C082}"/>
          </ac:spMkLst>
        </pc:spChg>
        <pc:picChg chg="add mod">
          <ac:chgData name="RAYNER Elizabeth [Rossmoyne Senior High School]" userId="45570fc7-c0a4-4b7f-b0e7-682d9932c05c" providerId="ADAL" clId="{F37AD455-1A60-DE4F-810D-37877CD246EC}" dt="2022-02-07T06:55:15.241" v="229" actId="1076"/>
          <ac:picMkLst>
            <pc:docMk/>
            <pc:sldMk cId="0" sldId="337"/>
            <ac:picMk id="4" creationId="{55E3FA09-5FD9-3345-962A-868350384918}"/>
          </ac:picMkLst>
        </pc:picChg>
        <pc:picChg chg="del">
          <ac:chgData name="RAYNER Elizabeth [Rossmoyne Senior High School]" userId="45570fc7-c0a4-4b7f-b0e7-682d9932c05c" providerId="ADAL" clId="{F37AD455-1A60-DE4F-810D-37877CD246EC}" dt="2022-02-07T06:55:04.287" v="227" actId="478"/>
          <ac:picMkLst>
            <pc:docMk/>
            <pc:sldMk cId="0" sldId="337"/>
            <ac:picMk id="54273" creationId="{AFE97F04-291D-5A47-8B68-2915D141D5CE}"/>
          </ac:picMkLst>
        </pc:picChg>
      </pc:sldChg>
      <pc:sldChg chg="modSp mod">
        <pc:chgData name="RAYNER Elizabeth [Rossmoyne Senior High School]" userId="45570fc7-c0a4-4b7f-b0e7-682d9932c05c" providerId="ADAL" clId="{F37AD455-1A60-DE4F-810D-37877CD246EC}" dt="2022-02-07T06:55:39.494" v="233" actId="20577"/>
        <pc:sldMkLst>
          <pc:docMk/>
          <pc:sldMk cId="0" sldId="338"/>
        </pc:sldMkLst>
        <pc:spChg chg="mod">
          <ac:chgData name="RAYNER Elizabeth [Rossmoyne Senior High School]" userId="45570fc7-c0a4-4b7f-b0e7-682d9932c05c" providerId="ADAL" clId="{F37AD455-1A60-DE4F-810D-37877CD246EC}" dt="2022-02-07T06:55:39.494" v="233" actId="20577"/>
          <ac:spMkLst>
            <pc:docMk/>
            <pc:sldMk cId="0" sldId="338"/>
            <ac:spMk id="5" creationId="{A6C16C41-1E90-9C4F-A8FB-FD43748100E0}"/>
          </ac:spMkLst>
        </pc:spChg>
      </pc:sldChg>
      <pc:sldChg chg="modSp mod">
        <pc:chgData name="RAYNER Elizabeth [Rossmoyne Senior High School]" userId="45570fc7-c0a4-4b7f-b0e7-682d9932c05c" providerId="ADAL" clId="{F37AD455-1A60-DE4F-810D-37877CD246EC}" dt="2022-02-07T06:55:50.845" v="235" actId="20577"/>
        <pc:sldMkLst>
          <pc:docMk/>
          <pc:sldMk cId="0" sldId="339"/>
        </pc:sldMkLst>
        <pc:spChg chg="mod">
          <ac:chgData name="RAYNER Elizabeth [Rossmoyne Senior High School]" userId="45570fc7-c0a4-4b7f-b0e7-682d9932c05c" providerId="ADAL" clId="{F37AD455-1A60-DE4F-810D-37877CD246EC}" dt="2022-02-07T06:55:50.845" v="235" actId="20577"/>
          <ac:spMkLst>
            <pc:docMk/>
            <pc:sldMk cId="0" sldId="339"/>
            <ac:spMk id="6" creationId="{8B3CB23C-0DF5-C647-93E8-D4FA8AECE71A}"/>
          </ac:spMkLst>
        </pc:spChg>
      </pc:sldChg>
      <pc:sldChg chg="del">
        <pc:chgData name="RAYNER Elizabeth [Rossmoyne Senior High School]" userId="45570fc7-c0a4-4b7f-b0e7-682d9932c05c" providerId="ADAL" clId="{F37AD455-1A60-DE4F-810D-37877CD246EC}" dt="2022-02-07T06:51:19.731" v="108" actId="2696"/>
        <pc:sldMkLst>
          <pc:docMk/>
          <pc:sldMk cId="0" sldId="346"/>
        </pc:sldMkLst>
      </pc:sldChg>
      <pc:sldChg chg="modSp mod">
        <pc:chgData name="RAYNER Elizabeth [Rossmoyne Senior High School]" userId="45570fc7-c0a4-4b7f-b0e7-682d9932c05c" providerId="ADAL" clId="{F37AD455-1A60-DE4F-810D-37877CD246EC}" dt="2022-02-07T06:53:57.909" v="219" actId="20577"/>
        <pc:sldMkLst>
          <pc:docMk/>
          <pc:sldMk cId="0" sldId="350"/>
        </pc:sldMkLst>
        <pc:spChg chg="mod">
          <ac:chgData name="RAYNER Elizabeth [Rossmoyne Senior High School]" userId="45570fc7-c0a4-4b7f-b0e7-682d9932c05c" providerId="ADAL" clId="{F37AD455-1A60-DE4F-810D-37877CD246EC}" dt="2022-02-07T06:53:57.909" v="219" actId="20577"/>
          <ac:spMkLst>
            <pc:docMk/>
            <pc:sldMk cId="0" sldId="350"/>
            <ac:spMk id="13" creationId="{3314D656-FA89-704C-BEBE-9B245F974E29}"/>
          </ac:spMkLst>
        </pc:spChg>
      </pc:sldChg>
      <pc:sldChg chg="modSp mod">
        <pc:chgData name="RAYNER Elizabeth [Rossmoyne Senior High School]" userId="45570fc7-c0a4-4b7f-b0e7-682d9932c05c" providerId="ADAL" clId="{F37AD455-1A60-DE4F-810D-37877CD246EC}" dt="2022-02-07T06:54:07.467" v="224" actId="20577"/>
        <pc:sldMkLst>
          <pc:docMk/>
          <pc:sldMk cId="0" sldId="353"/>
        </pc:sldMkLst>
        <pc:spChg chg="mod">
          <ac:chgData name="RAYNER Elizabeth [Rossmoyne Senior High School]" userId="45570fc7-c0a4-4b7f-b0e7-682d9932c05c" providerId="ADAL" clId="{F37AD455-1A60-DE4F-810D-37877CD246EC}" dt="2022-02-07T06:54:07.467" v="224" actId="20577"/>
          <ac:spMkLst>
            <pc:docMk/>
            <pc:sldMk cId="0" sldId="353"/>
            <ac:spMk id="6" creationId="{572D302D-A473-F44D-AA0A-3087C94FC63A}"/>
          </ac:spMkLst>
        </pc:spChg>
      </pc:sldChg>
      <pc:sldChg chg="modSp mod">
        <pc:chgData name="RAYNER Elizabeth [Rossmoyne Senior High School]" userId="45570fc7-c0a4-4b7f-b0e7-682d9932c05c" providerId="ADAL" clId="{F37AD455-1A60-DE4F-810D-37877CD246EC}" dt="2022-02-07T06:49:22.366" v="60" actId="20577"/>
        <pc:sldMkLst>
          <pc:docMk/>
          <pc:sldMk cId="4006095127" sldId="354"/>
        </pc:sldMkLst>
        <pc:spChg chg="mod">
          <ac:chgData name="RAYNER Elizabeth [Rossmoyne Senior High School]" userId="45570fc7-c0a4-4b7f-b0e7-682d9932c05c" providerId="ADAL" clId="{F37AD455-1A60-DE4F-810D-37877CD246EC}" dt="2022-02-07T06:49:22.366" v="60" actId="20577"/>
          <ac:spMkLst>
            <pc:docMk/>
            <pc:sldMk cId="4006095127" sldId="354"/>
            <ac:spMk id="7" creationId="{314555A5-F677-A945-B423-02A3311113D6}"/>
          </ac:spMkLst>
        </pc:spChg>
        <pc:spChg chg="mod">
          <ac:chgData name="RAYNER Elizabeth [Rossmoyne Senior High School]" userId="45570fc7-c0a4-4b7f-b0e7-682d9932c05c" providerId="ADAL" clId="{F37AD455-1A60-DE4F-810D-37877CD246EC}" dt="2022-02-07T06:49:14.795" v="57" actId="1076"/>
          <ac:spMkLst>
            <pc:docMk/>
            <pc:sldMk cId="4006095127" sldId="354"/>
            <ac:spMk id="25602" creationId="{A03CF6AB-3598-2A40-B3A5-C7E5B485AF36}"/>
          </ac:spMkLst>
        </pc:spChg>
        <pc:picChg chg="mod">
          <ac:chgData name="RAYNER Elizabeth [Rossmoyne Senior High School]" userId="45570fc7-c0a4-4b7f-b0e7-682d9932c05c" providerId="ADAL" clId="{F37AD455-1A60-DE4F-810D-37877CD246EC}" dt="2022-02-07T06:49:17.227" v="58" actId="14100"/>
          <ac:picMkLst>
            <pc:docMk/>
            <pc:sldMk cId="4006095127" sldId="354"/>
            <ac:picMk id="36867" creationId="{633B7AB0-7B62-6C45-9524-7056E110B088}"/>
          </ac:picMkLst>
        </pc:picChg>
      </pc:sldChg>
      <pc:sldChg chg="modSp mod">
        <pc:chgData name="RAYNER Elizabeth [Rossmoyne Senior High School]" userId="45570fc7-c0a4-4b7f-b0e7-682d9932c05c" providerId="ADAL" clId="{F37AD455-1A60-DE4F-810D-37877CD246EC}" dt="2022-02-08T05:21:34.619" v="910" actId="20577"/>
        <pc:sldMkLst>
          <pc:docMk/>
          <pc:sldMk cId="3968173020" sldId="355"/>
        </pc:sldMkLst>
        <pc:spChg chg="mod">
          <ac:chgData name="RAYNER Elizabeth [Rossmoyne Senior High School]" userId="45570fc7-c0a4-4b7f-b0e7-682d9932c05c" providerId="ADAL" clId="{F37AD455-1A60-DE4F-810D-37877CD246EC}" dt="2022-02-08T05:21:34.619" v="910" actId="20577"/>
          <ac:spMkLst>
            <pc:docMk/>
            <pc:sldMk cId="3968173020" sldId="355"/>
            <ac:spMk id="4" creationId="{2D73D9A8-BFF7-194B-8EDE-224A731A38DA}"/>
          </ac:spMkLst>
        </pc:spChg>
      </pc:sldChg>
      <pc:sldChg chg="modSp mod">
        <pc:chgData name="RAYNER Elizabeth [Rossmoyne Senior High School]" userId="45570fc7-c0a4-4b7f-b0e7-682d9932c05c" providerId="ADAL" clId="{F37AD455-1A60-DE4F-810D-37877CD246EC}" dt="2022-02-07T06:53:44.541" v="217" actId="20577"/>
        <pc:sldMkLst>
          <pc:docMk/>
          <pc:sldMk cId="2324478763" sldId="356"/>
        </pc:sldMkLst>
        <pc:spChg chg="mod">
          <ac:chgData name="RAYNER Elizabeth [Rossmoyne Senior High School]" userId="45570fc7-c0a4-4b7f-b0e7-682d9932c05c" providerId="ADAL" clId="{F37AD455-1A60-DE4F-810D-37877CD246EC}" dt="2022-02-07T06:53:44.541" v="217" actId="20577"/>
          <ac:spMkLst>
            <pc:docMk/>
            <pc:sldMk cId="2324478763" sldId="356"/>
            <ac:spMk id="9" creationId="{6B7C3A01-DB2E-9F43-9689-C983C9A76502}"/>
          </ac:spMkLst>
        </pc:spChg>
      </pc:sldChg>
      <pc:sldChg chg="addSp delSp modSp mod ord">
        <pc:chgData name="RAYNER Elizabeth [Rossmoyne Senior High School]" userId="45570fc7-c0a4-4b7f-b0e7-682d9932c05c" providerId="ADAL" clId="{F37AD455-1A60-DE4F-810D-37877CD246EC}" dt="2022-02-07T07:07:19.251" v="409" actId="1076"/>
        <pc:sldMkLst>
          <pc:docMk/>
          <pc:sldMk cId="2237078299" sldId="357"/>
        </pc:sldMkLst>
        <pc:spChg chg="mod">
          <ac:chgData name="RAYNER Elizabeth [Rossmoyne Senior High School]" userId="45570fc7-c0a4-4b7f-b0e7-682d9932c05c" providerId="ADAL" clId="{F37AD455-1A60-DE4F-810D-37877CD246EC}" dt="2022-02-07T06:51:12.516" v="107" actId="20577"/>
          <ac:spMkLst>
            <pc:docMk/>
            <pc:sldMk cId="2237078299" sldId="357"/>
            <ac:spMk id="5" creationId="{5F14ED8D-0266-8640-A7F3-40EC705F079D}"/>
          </ac:spMkLst>
        </pc:spChg>
        <pc:spChg chg="del">
          <ac:chgData name="RAYNER Elizabeth [Rossmoyne Senior High School]" userId="45570fc7-c0a4-4b7f-b0e7-682d9932c05c" providerId="ADAL" clId="{F37AD455-1A60-DE4F-810D-37877CD246EC}" dt="2022-02-07T07:06:50.017" v="398" actId="478"/>
          <ac:spMkLst>
            <pc:docMk/>
            <pc:sldMk cId="2237078299" sldId="357"/>
            <ac:spMk id="6" creationId="{A23A69ED-5EAF-774E-AB30-D1E8EBF41295}"/>
          </ac:spMkLst>
        </pc:spChg>
        <pc:picChg chg="add mod">
          <ac:chgData name="RAYNER Elizabeth [Rossmoyne Senior High School]" userId="45570fc7-c0a4-4b7f-b0e7-682d9932c05c" providerId="ADAL" clId="{F37AD455-1A60-DE4F-810D-37877CD246EC}" dt="2022-02-07T07:07:19.251" v="409" actId="1076"/>
          <ac:picMkLst>
            <pc:docMk/>
            <pc:sldMk cId="2237078299" sldId="357"/>
            <ac:picMk id="1026" creationId="{91FC3DB7-32A0-2440-BBC2-0331E6550468}"/>
          </ac:picMkLst>
        </pc:picChg>
      </pc:sldChg>
      <pc:sldChg chg="ord">
        <pc:chgData name="RAYNER Elizabeth [Rossmoyne Senior High School]" userId="45570fc7-c0a4-4b7f-b0e7-682d9932c05c" providerId="ADAL" clId="{F37AD455-1A60-DE4F-810D-37877CD246EC}" dt="2022-02-07T06:46:35.416" v="1" actId="20578"/>
        <pc:sldMkLst>
          <pc:docMk/>
          <pc:sldMk cId="4260281650" sldId="358"/>
        </pc:sldMkLst>
      </pc:sldChg>
      <pc:sldChg chg="modNotesTx">
        <pc:chgData name="RAYNER Elizabeth [Rossmoyne Senior High School]" userId="45570fc7-c0a4-4b7f-b0e7-682d9932c05c" providerId="ADAL" clId="{F37AD455-1A60-DE4F-810D-37877CD246EC}" dt="2022-02-08T05:35:53.525" v="1033" actId="20577"/>
        <pc:sldMkLst>
          <pc:docMk/>
          <pc:sldMk cId="1379941411" sldId="359"/>
        </pc:sldMkLst>
      </pc:sldChg>
      <pc:sldChg chg="new del">
        <pc:chgData name="RAYNER Elizabeth [Rossmoyne Senior High School]" userId="45570fc7-c0a4-4b7f-b0e7-682d9932c05c" providerId="ADAL" clId="{F37AD455-1A60-DE4F-810D-37877CD246EC}" dt="2022-02-07T06:47:45.552" v="7" actId="2696"/>
        <pc:sldMkLst>
          <pc:docMk/>
          <pc:sldMk cId="473270759" sldId="360"/>
        </pc:sldMkLst>
      </pc:sldChg>
      <pc:sldChg chg="add">
        <pc:chgData name="RAYNER Elizabeth [Rossmoyne Senior High School]" userId="45570fc7-c0a4-4b7f-b0e7-682d9932c05c" providerId="ADAL" clId="{F37AD455-1A60-DE4F-810D-37877CD246EC}" dt="2022-02-07T06:47:48.165" v="8"/>
        <pc:sldMkLst>
          <pc:docMk/>
          <pc:sldMk cId="3029110935" sldId="360"/>
        </pc:sldMkLst>
      </pc:sldChg>
      <pc:sldChg chg="addSp delSp modSp new mod modNotesTx">
        <pc:chgData name="RAYNER Elizabeth [Rossmoyne Senior High School]" userId="45570fc7-c0a4-4b7f-b0e7-682d9932c05c" providerId="ADAL" clId="{F37AD455-1A60-DE4F-810D-37877CD246EC}" dt="2022-02-08T05:34:16.722" v="1030" actId="20577"/>
        <pc:sldMkLst>
          <pc:docMk/>
          <pc:sldMk cId="4088856088" sldId="361"/>
        </pc:sldMkLst>
        <pc:spChg chg="del">
          <ac:chgData name="RAYNER Elizabeth [Rossmoyne Senior High School]" userId="45570fc7-c0a4-4b7f-b0e7-682d9932c05c" providerId="ADAL" clId="{F37AD455-1A60-DE4F-810D-37877CD246EC}" dt="2022-02-07T06:49:48.362" v="64"/>
          <ac:spMkLst>
            <pc:docMk/>
            <pc:sldMk cId="4088856088" sldId="361"/>
            <ac:spMk id="2" creationId="{C382214B-6D18-9E47-872A-0AB606F6DDE6}"/>
          </ac:spMkLst>
        </pc:spChg>
        <pc:spChg chg="del">
          <ac:chgData name="RAYNER Elizabeth [Rossmoyne Senior High School]" userId="45570fc7-c0a4-4b7f-b0e7-682d9932c05c" providerId="ADAL" clId="{F37AD455-1A60-DE4F-810D-37877CD246EC}" dt="2022-02-07T06:50:07.983" v="101" actId="478"/>
          <ac:spMkLst>
            <pc:docMk/>
            <pc:sldMk cId="4088856088" sldId="361"/>
            <ac:spMk id="3" creationId="{6597754E-8788-F043-ADE5-BD5CBEA3FE20}"/>
          </ac:spMkLst>
        </pc:spChg>
        <pc:spChg chg="add mod">
          <ac:chgData name="RAYNER Elizabeth [Rossmoyne Senior High School]" userId="45570fc7-c0a4-4b7f-b0e7-682d9932c05c" providerId="ADAL" clId="{F37AD455-1A60-DE4F-810D-37877CD246EC}" dt="2022-02-07T06:50:05.361" v="100" actId="1035"/>
          <ac:spMkLst>
            <pc:docMk/>
            <pc:sldMk cId="4088856088" sldId="361"/>
            <ac:spMk id="4" creationId="{ACABACB0-7549-C143-8EB1-471E2DABC782}"/>
          </ac:spMkLst>
        </pc:spChg>
      </pc:sldChg>
      <pc:sldChg chg="addSp delSp modSp new mod">
        <pc:chgData name="RAYNER Elizabeth [Rossmoyne Senior High School]" userId="45570fc7-c0a4-4b7f-b0e7-682d9932c05c" providerId="ADAL" clId="{F37AD455-1A60-DE4F-810D-37877CD246EC}" dt="2022-02-08T05:37:34.932" v="1048" actId="1076"/>
        <pc:sldMkLst>
          <pc:docMk/>
          <pc:sldMk cId="633208861" sldId="362"/>
        </pc:sldMkLst>
        <pc:spChg chg="add mod">
          <ac:chgData name="RAYNER Elizabeth [Rossmoyne Senior High School]" userId="45570fc7-c0a4-4b7f-b0e7-682d9932c05c" providerId="ADAL" clId="{F37AD455-1A60-DE4F-810D-37877CD246EC}" dt="2022-02-08T05:37:34.932" v="1048" actId="1076"/>
          <ac:spMkLst>
            <pc:docMk/>
            <pc:sldMk cId="633208861" sldId="362"/>
            <ac:spMk id="2" creationId="{033B7F62-6C85-8745-93AD-BE40023424FE}"/>
          </ac:spMkLst>
        </pc:spChg>
        <pc:spChg chg="del">
          <ac:chgData name="RAYNER Elizabeth [Rossmoyne Senior High School]" userId="45570fc7-c0a4-4b7f-b0e7-682d9932c05c" providerId="ADAL" clId="{F37AD455-1A60-DE4F-810D-37877CD246EC}" dt="2022-02-07T06:56:10.052" v="237" actId="478"/>
          <ac:spMkLst>
            <pc:docMk/>
            <pc:sldMk cId="633208861" sldId="362"/>
            <ac:spMk id="2" creationId="{24B6DDD9-0C22-7E44-A4E5-180A1BF804C6}"/>
          </ac:spMkLst>
        </pc:spChg>
        <pc:spChg chg="del">
          <ac:chgData name="RAYNER Elizabeth [Rossmoyne Senior High School]" userId="45570fc7-c0a4-4b7f-b0e7-682d9932c05c" providerId="ADAL" clId="{F37AD455-1A60-DE4F-810D-37877CD246EC}" dt="2022-02-07T06:56:32.681" v="282" actId="478"/>
          <ac:spMkLst>
            <pc:docMk/>
            <pc:sldMk cId="633208861" sldId="362"/>
            <ac:spMk id="3" creationId="{4B985D3F-80AE-5F4C-A4E8-5D6D8FF457B6}"/>
          </ac:spMkLst>
        </pc:spChg>
        <pc:spChg chg="add mod">
          <ac:chgData name="RAYNER Elizabeth [Rossmoyne Senior High School]" userId="45570fc7-c0a4-4b7f-b0e7-682d9932c05c" providerId="ADAL" clId="{F37AD455-1A60-DE4F-810D-37877CD246EC}" dt="2022-02-07T06:56:30.390" v="281" actId="313"/>
          <ac:spMkLst>
            <pc:docMk/>
            <pc:sldMk cId="633208861" sldId="362"/>
            <ac:spMk id="4" creationId="{8DE59324-2BBE-E546-B00A-5C7EBD947795}"/>
          </ac:spMkLst>
        </pc:spChg>
        <pc:graphicFrameChg chg="add mod modGraphic">
          <ac:chgData name="RAYNER Elizabeth [Rossmoyne Senior High School]" userId="45570fc7-c0a4-4b7f-b0e7-682d9932c05c" providerId="ADAL" clId="{F37AD455-1A60-DE4F-810D-37877CD246EC}" dt="2022-02-08T05:37:30.979" v="1047" actId="1076"/>
          <ac:graphicFrameMkLst>
            <pc:docMk/>
            <pc:sldMk cId="633208861" sldId="362"/>
            <ac:graphicFrameMk id="5" creationId="{7BBF28DC-9FE8-8648-A24B-F3BD2F2B5D16}"/>
          </ac:graphicFrameMkLst>
        </pc:graphicFrameChg>
      </pc:sldChg>
      <pc:sldChg chg="modSp new mod">
        <pc:chgData name="RAYNER Elizabeth [Rossmoyne Senior High School]" userId="45570fc7-c0a4-4b7f-b0e7-682d9932c05c" providerId="ADAL" clId="{F37AD455-1A60-DE4F-810D-37877CD246EC}" dt="2022-02-07T07:05:02.617" v="397" actId="20577"/>
        <pc:sldMkLst>
          <pc:docMk/>
          <pc:sldMk cId="4127061904" sldId="363"/>
        </pc:sldMkLst>
        <pc:spChg chg="mod">
          <ac:chgData name="RAYNER Elizabeth [Rossmoyne Senior High School]" userId="45570fc7-c0a4-4b7f-b0e7-682d9932c05c" providerId="ADAL" clId="{F37AD455-1A60-DE4F-810D-37877CD246EC}" dt="2022-02-07T06:59:26.694" v="307" actId="20577"/>
          <ac:spMkLst>
            <pc:docMk/>
            <pc:sldMk cId="4127061904" sldId="363"/>
            <ac:spMk id="2" creationId="{4B823B65-9D42-614B-B32F-B9720EB864CA}"/>
          </ac:spMkLst>
        </pc:spChg>
        <pc:spChg chg="mod">
          <ac:chgData name="RAYNER Elizabeth [Rossmoyne Senior High School]" userId="45570fc7-c0a4-4b7f-b0e7-682d9932c05c" providerId="ADAL" clId="{F37AD455-1A60-DE4F-810D-37877CD246EC}" dt="2022-02-07T07:05:02.617" v="397" actId="20577"/>
          <ac:spMkLst>
            <pc:docMk/>
            <pc:sldMk cId="4127061904" sldId="363"/>
            <ac:spMk id="3" creationId="{F525EDD8-00C9-674E-A4BC-F9EDE0B7B590}"/>
          </ac:spMkLst>
        </pc:spChg>
      </pc:sldChg>
      <pc:sldChg chg="addSp delSp modSp new mod">
        <pc:chgData name="RAYNER Elizabeth [Rossmoyne Senior High School]" userId="45570fc7-c0a4-4b7f-b0e7-682d9932c05c" providerId="ADAL" clId="{F37AD455-1A60-DE4F-810D-37877CD246EC}" dt="2022-02-08T05:11:29.934" v="605" actId="1076"/>
        <pc:sldMkLst>
          <pc:docMk/>
          <pc:sldMk cId="1106477755" sldId="364"/>
        </pc:sldMkLst>
        <pc:spChg chg="del">
          <ac:chgData name="RAYNER Elizabeth [Rossmoyne Senior High School]" userId="45570fc7-c0a4-4b7f-b0e7-682d9932c05c" providerId="ADAL" clId="{F37AD455-1A60-DE4F-810D-37877CD246EC}" dt="2022-02-08T05:11:24.867" v="603" actId="478"/>
          <ac:spMkLst>
            <pc:docMk/>
            <pc:sldMk cId="1106477755" sldId="364"/>
            <ac:spMk id="2" creationId="{24BA2C5E-D675-C041-BFFA-7BCB8462E138}"/>
          </ac:spMkLst>
        </pc:spChg>
        <pc:spChg chg="del">
          <ac:chgData name="RAYNER Elizabeth [Rossmoyne Senior High School]" userId="45570fc7-c0a4-4b7f-b0e7-682d9932c05c" providerId="ADAL" clId="{F37AD455-1A60-DE4F-810D-37877CD246EC}" dt="2022-02-08T05:10:37.983" v="596"/>
          <ac:spMkLst>
            <pc:docMk/>
            <pc:sldMk cId="1106477755" sldId="364"/>
            <ac:spMk id="3" creationId="{3F9FB424-E65A-8C49-A468-A3C68CB5BF04}"/>
          </ac:spMkLst>
        </pc:spChg>
        <pc:spChg chg="add del mod">
          <ac:chgData name="RAYNER Elizabeth [Rossmoyne Senior High School]" userId="45570fc7-c0a4-4b7f-b0e7-682d9932c05c" providerId="ADAL" clId="{F37AD455-1A60-DE4F-810D-37877CD246EC}" dt="2022-02-08T05:10:56.419" v="600" actId="478"/>
          <ac:spMkLst>
            <pc:docMk/>
            <pc:sldMk cId="1106477755" sldId="364"/>
            <ac:spMk id="6" creationId="{DA256255-19EE-2B42-A0AF-2D4E9DCCF42F}"/>
          </ac:spMkLst>
        </pc:spChg>
        <pc:spChg chg="add mod">
          <ac:chgData name="RAYNER Elizabeth [Rossmoyne Senior High School]" userId="45570fc7-c0a4-4b7f-b0e7-682d9932c05c" providerId="ADAL" clId="{F37AD455-1A60-DE4F-810D-37877CD246EC}" dt="2022-02-08T05:11:29.934" v="605" actId="1076"/>
          <ac:spMkLst>
            <pc:docMk/>
            <pc:sldMk cId="1106477755" sldId="364"/>
            <ac:spMk id="7" creationId="{0FA8B997-31B7-2049-8492-557002511B87}"/>
          </ac:spMkLst>
        </pc:spChg>
        <pc:picChg chg="add mod">
          <ac:chgData name="RAYNER Elizabeth [Rossmoyne Senior High School]" userId="45570fc7-c0a4-4b7f-b0e7-682d9932c05c" providerId="ADAL" clId="{F37AD455-1A60-DE4F-810D-37877CD246EC}" dt="2022-02-08T05:11:00.930" v="602" actId="1076"/>
          <ac:picMkLst>
            <pc:docMk/>
            <pc:sldMk cId="1106477755" sldId="364"/>
            <ac:picMk id="4" creationId="{C7EEC150-52F2-AD45-9480-3EEAC114B00C}"/>
          </ac:picMkLst>
        </pc:picChg>
        <pc:picChg chg="add del mod">
          <ac:chgData name="RAYNER Elizabeth [Rossmoyne Senior High School]" userId="45570fc7-c0a4-4b7f-b0e7-682d9932c05c" providerId="ADAL" clId="{F37AD455-1A60-DE4F-810D-37877CD246EC}" dt="2022-02-08T05:10:45.533" v="599" actId="478"/>
          <ac:picMkLst>
            <pc:docMk/>
            <pc:sldMk cId="1106477755" sldId="364"/>
            <ac:picMk id="5" creationId="{47CB3622-5812-6645-9A8C-705CF780D2F3}"/>
          </ac:picMkLst>
        </pc:picChg>
      </pc:sldChg>
      <pc:sldChg chg="modSp add del mod">
        <pc:chgData name="RAYNER Elizabeth [Rossmoyne Senior High School]" userId="45570fc7-c0a4-4b7f-b0e7-682d9932c05c" providerId="ADAL" clId="{F37AD455-1A60-DE4F-810D-37877CD246EC}" dt="2022-02-08T05:16:30.370" v="876" actId="2696"/>
        <pc:sldMkLst>
          <pc:docMk/>
          <pc:sldMk cId="3530068224" sldId="365"/>
        </pc:sldMkLst>
        <pc:spChg chg="mod">
          <ac:chgData name="RAYNER Elizabeth [Rossmoyne Senior High School]" userId="45570fc7-c0a4-4b7f-b0e7-682d9932c05c" providerId="ADAL" clId="{F37AD455-1A60-DE4F-810D-37877CD246EC}" dt="2022-02-08T05:15:24.985" v="865" actId="20577"/>
          <ac:spMkLst>
            <pc:docMk/>
            <pc:sldMk cId="3530068224" sldId="365"/>
            <ac:spMk id="35847" creationId="{62D311F8-50D5-F847-977D-4E9D88B137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28126F-A911-564B-AB2D-3B710197360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8EB5998-262A-BD46-99B2-58A747669A3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77057A0-A133-3045-9BA4-AFC4D96425CF}" type="datetimeFigureOut">
              <a:rPr lang="en-US" altLang="en-US"/>
              <a:pPr>
                <a:defRPr/>
              </a:pPr>
              <a:t>2/11/2022</a:t>
            </a:fld>
            <a:endParaRPr lang="en-US" altLang="en-US"/>
          </a:p>
        </p:txBody>
      </p:sp>
      <p:sp>
        <p:nvSpPr>
          <p:cNvPr id="4" name="Footer Placeholder 3">
            <a:extLst>
              <a:ext uri="{FF2B5EF4-FFF2-40B4-BE49-F238E27FC236}">
                <a16:creationId xmlns:a16="http://schemas.microsoft.com/office/drawing/2014/main" id="{C846FC0C-5CB3-7546-9068-B8B9DE47CFF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5986060D-4CE1-2045-B98B-B4749B1060D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0F60B2A5-1FB7-C54B-97EA-6E56A984546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005C91-33C4-DE4C-8F54-714BE6599E5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A3EB911-704D-9D43-9B7F-3B7DC007E7F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C7E1785F-60FC-C44F-825B-42F59BCC7FF7}" type="datetimeFigureOut">
              <a:rPr lang="en-US" altLang="en-US"/>
              <a:pPr>
                <a:defRPr/>
              </a:pPr>
              <a:t>2/11/2022</a:t>
            </a:fld>
            <a:endParaRPr lang="en-US" altLang="en-US"/>
          </a:p>
        </p:txBody>
      </p:sp>
      <p:sp>
        <p:nvSpPr>
          <p:cNvPr id="4" name="Slide Image Placeholder 3">
            <a:extLst>
              <a:ext uri="{FF2B5EF4-FFF2-40B4-BE49-F238E27FC236}">
                <a16:creationId xmlns:a16="http://schemas.microsoft.com/office/drawing/2014/main" id="{45ABE1D6-6E6E-424B-A5F0-4064FF01FFB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2D743DE-C223-7445-BB89-34E4AA4F2D2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601A217-31CE-A142-A6C3-3BB8144807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094D87D-CB60-4F4E-BF75-22CF8D7AAEE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2E17C203-F17B-5A4A-8F59-090E130D38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93FF88F-932E-2641-A125-7045CDCB9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3F5F4CBC-E97D-A044-BD06-0E4F1D09C5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1" name="Slide Number Placeholder 3">
            <a:extLst>
              <a:ext uri="{FF2B5EF4-FFF2-40B4-BE49-F238E27FC236}">
                <a16:creationId xmlns:a16="http://schemas.microsoft.com/office/drawing/2014/main" id="{286811A6-781F-C242-B618-FF846A69C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54CEE6-5CF9-6F45-A4B1-3FECCD16538F}"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10</a:t>
            </a:fld>
            <a:endParaRPr lang="en-US" altLang="en-US"/>
          </a:p>
        </p:txBody>
      </p:sp>
    </p:spTree>
    <p:extLst>
      <p:ext uri="{BB962C8B-B14F-4D97-AF65-F5344CB8AC3E}">
        <p14:creationId xmlns:p14="http://schemas.microsoft.com/office/powerpoint/2010/main" val="350679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71E4F15-30FA-164B-82ED-CC0B6383D5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E56E7686-DA51-234C-B6A0-EF6F49100162}"/>
              </a:ext>
            </a:extLst>
          </p:cNvPr>
          <p:cNvSpPr>
            <a:spLocks noGrp="1" noChangeArrowheads="1"/>
          </p:cNvSpPr>
          <p:nvPr>
            <p:ph type="body" idx="1"/>
          </p:nvPr>
        </p:nvSpPr>
        <p:spPr bwMode="auto"/>
        <p:txBody>
          <a:bodyPr wrap="square" numCol="1" anchor="t" anchorCtr="0" compatLnSpc="1">
            <a:prstTxWarp prst="textNoShape">
              <a:avLst/>
            </a:prstTxWarp>
            <a:normAutofit/>
          </a:bodyPr>
          <a:lstStyle/>
          <a:p>
            <a:pPr>
              <a:lnSpc>
                <a:spcPts val="2200"/>
              </a:lnSpc>
              <a:defRPr/>
            </a:pPr>
            <a:endParaRPr lang="en-AU" altLang="en-US" b="1" dirty="0"/>
          </a:p>
        </p:txBody>
      </p:sp>
      <p:sp>
        <p:nvSpPr>
          <p:cNvPr id="32771" name="Slide Number Placeholder 3">
            <a:extLst>
              <a:ext uri="{FF2B5EF4-FFF2-40B4-BE49-F238E27FC236}">
                <a16:creationId xmlns:a16="http://schemas.microsoft.com/office/drawing/2014/main" id="{44869DA4-1E89-FD43-9FE3-C4C648637C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BB2BE1F-E55B-E94E-921A-440B8A49E155}"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4506E196-C007-4345-87C9-24EA7E3D57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EBFD15F2-CA6E-2E45-9D2C-3CA3332AD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34819" name="Slide Number Placeholder 3">
            <a:extLst>
              <a:ext uri="{FF2B5EF4-FFF2-40B4-BE49-F238E27FC236}">
                <a16:creationId xmlns:a16="http://schemas.microsoft.com/office/drawing/2014/main" id="{73C93D71-070E-EB42-8BEE-9F7DAF6EC5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AC104DC-04F9-0A4D-A8D0-A30835BB6466}"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13</a:t>
            </a:fld>
            <a:endParaRPr lang="en-US" altLang="en-US"/>
          </a:p>
        </p:txBody>
      </p:sp>
    </p:spTree>
    <p:extLst>
      <p:ext uri="{BB962C8B-B14F-4D97-AF65-F5344CB8AC3E}">
        <p14:creationId xmlns:p14="http://schemas.microsoft.com/office/powerpoint/2010/main" val="192946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14</a:t>
            </a:fld>
            <a:endParaRPr lang="en-US" altLang="en-US"/>
          </a:p>
        </p:txBody>
      </p:sp>
    </p:spTree>
    <p:extLst>
      <p:ext uri="{BB962C8B-B14F-4D97-AF65-F5344CB8AC3E}">
        <p14:creationId xmlns:p14="http://schemas.microsoft.com/office/powerpoint/2010/main" val="17347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15</a:t>
            </a:fld>
            <a:endParaRPr lang="en-US" altLang="en-US"/>
          </a:p>
        </p:txBody>
      </p:sp>
    </p:spTree>
    <p:extLst>
      <p:ext uri="{BB962C8B-B14F-4D97-AF65-F5344CB8AC3E}">
        <p14:creationId xmlns:p14="http://schemas.microsoft.com/office/powerpoint/2010/main" val="205474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16</a:t>
            </a:fld>
            <a:endParaRPr lang="en-US" altLang="en-US"/>
          </a:p>
        </p:txBody>
      </p:sp>
    </p:spTree>
    <p:extLst>
      <p:ext uri="{BB962C8B-B14F-4D97-AF65-F5344CB8AC3E}">
        <p14:creationId xmlns:p14="http://schemas.microsoft.com/office/powerpoint/2010/main" val="6987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E17C203-F17B-5A4A-8F59-090E130D3821}" type="slidenum">
              <a:rPr lang="en-US" altLang="en-US" smtClean="0"/>
              <a:pPr>
                <a:defRPr/>
              </a:pPr>
              <a:t>17</a:t>
            </a:fld>
            <a:endParaRPr lang="en-US" altLang="en-US"/>
          </a:p>
        </p:txBody>
      </p:sp>
    </p:spTree>
    <p:extLst>
      <p:ext uri="{BB962C8B-B14F-4D97-AF65-F5344CB8AC3E}">
        <p14:creationId xmlns:p14="http://schemas.microsoft.com/office/powerpoint/2010/main" val="287251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B8D36D9-963B-C045-93AE-2F4BD1E16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AED04D46-4888-2541-8801-44D930AE6A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28675" name="Slide Number Placeholder 3">
            <a:extLst>
              <a:ext uri="{FF2B5EF4-FFF2-40B4-BE49-F238E27FC236}">
                <a16:creationId xmlns:a16="http://schemas.microsoft.com/office/drawing/2014/main" id="{8B7B86BA-EE40-874D-91C4-5D7192099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8B9098-DA68-D441-BE91-7F4062930A22}"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19</a:t>
            </a:fld>
            <a:endParaRPr lang="en-US" altLang="en-US"/>
          </a:p>
        </p:txBody>
      </p:sp>
    </p:spTree>
    <p:extLst>
      <p:ext uri="{BB962C8B-B14F-4D97-AF65-F5344CB8AC3E}">
        <p14:creationId xmlns:p14="http://schemas.microsoft.com/office/powerpoint/2010/main" val="321586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2</a:t>
            </a:fld>
            <a:endParaRPr lang="en-US" altLang="en-US"/>
          </a:p>
        </p:txBody>
      </p:sp>
    </p:spTree>
    <p:extLst>
      <p:ext uri="{BB962C8B-B14F-4D97-AF65-F5344CB8AC3E}">
        <p14:creationId xmlns:p14="http://schemas.microsoft.com/office/powerpoint/2010/main" val="78671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20</a:t>
            </a:fld>
            <a:endParaRPr lang="en-US" altLang="en-US"/>
          </a:p>
        </p:txBody>
      </p:sp>
    </p:spTree>
    <p:extLst>
      <p:ext uri="{BB962C8B-B14F-4D97-AF65-F5344CB8AC3E}">
        <p14:creationId xmlns:p14="http://schemas.microsoft.com/office/powerpoint/2010/main" val="4135925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21</a:t>
            </a:fld>
            <a:endParaRPr lang="en-US" altLang="en-US"/>
          </a:p>
        </p:txBody>
      </p:sp>
    </p:spTree>
    <p:extLst>
      <p:ext uri="{BB962C8B-B14F-4D97-AF65-F5344CB8AC3E}">
        <p14:creationId xmlns:p14="http://schemas.microsoft.com/office/powerpoint/2010/main" val="360621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E17C203-F17B-5A4A-8F59-090E130D3821}" type="slidenum">
              <a:rPr lang="en-US" altLang="en-US" smtClean="0"/>
              <a:pPr>
                <a:defRPr/>
              </a:pPr>
              <a:t>22</a:t>
            </a:fld>
            <a:endParaRPr lang="en-US" altLang="en-US"/>
          </a:p>
        </p:txBody>
      </p:sp>
    </p:spTree>
    <p:extLst>
      <p:ext uri="{BB962C8B-B14F-4D97-AF65-F5344CB8AC3E}">
        <p14:creationId xmlns:p14="http://schemas.microsoft.com/office/powerpoint/2010/main" val="3699981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03C61CB0-FE44-4440-A1CB-A8C7CCC52F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9DA58820-BC72-FE48-A9CE-72988BF0FF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39" name="Slide Number Placeholder 3">
            <a:extLst>
              <a:ext uri="{FF2B5EF4-FFF2-40B4-BE49-F238E27FC236}">
                <a16:creationId xmlns:a16="http://schemas.microsoft.com/office/drawing/2014/main" id="{005EA31B-EADD-B94B-8565-B63E1C422C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41619E9-A066-1F4A-88AB-6B2E60207EBD}"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24</a:t>
            </a:fld>
            <a:endParaRPr lang="en-US" altLang="en-US"/>
          </a:p>
        </p:txBody>
      </p:sp>
    </p:spTree>
    <p:extLst>
      <p:ext uri="{BB962C8B-B14F-4D97-AF65-F5344CB8AC3E}">
        <p14:creationId xmlns:p14="http://schemas.microsoft.com/office/powerpoint/2010/main" val="2504015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25</a:t>
            </a:fld>
            <a:endParaRPr lang="en-US" altLang="en-US"/>
          </a:p>
        </p:txBody>
      </p:sp>
    </p:spTree>
    <p:extLst>
      <p:ext uri="{BB962C8B-B14F-4D97-AF65-F5344CB8AC3E}">
        <p14:creationId xmlns:p14="http://schemas.microsoft.com/office/powerpoint/2010/main" val="1282266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26</a:t>
            </a:fld>
            <a:endParaRPr lang="en-US" altLang="en-US"/>
          </a:p>
        </p:txBody>
      </p:sp>
    </p:spTree>
    <p:extLst>
      <p:ext uri="{BB962C8B-B14F-4D97-AF65-F5344CB8AC3E}">
        <p14:creationId xmlns:p14="http://schemas.microsoft.com/office/powerpoint/2010/main" val="187119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B25531A4-3D9C-DE45-8CBC-43D8FC71AB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092EE5F3-8DC8-BA4F-B6ED-604D693B8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solidFill>
                <a:srgbClr val="000000"/>
              </a:solidFill>
            </a:endParaRPr>
          </a:p>
          <a:p>
            <a:endParaRPr lang="en-AU" altLang="en-US" b="1" dirty="0"/>
          </a:p>
          <a:p>
            <a:endParaRPr lang="en-AU" altLang="en-US" dirty="0"/>
          </a:p>
        </p:txBody>
      </p:sp>
      <p:sp>
        <p:nvSpPr>
          <p:cNvPr id="48131" name="Slide Number Placeholder 3">
            <a:extLst>
              <a:ext uri="{FF2B5EF4-FFF2-40B4-BE49-F238E27FC236}">
                <a16:creationId xmlns:a16="http://schemas.microsoft.com/office/drawing/2014/main" id="{8C2DFEA1-B0A2-3A42-A5A5-10DA12FA7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D5ED24-3D8B-3C44-BFDF-2181A018A6F2}"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E9E8EC8-B22E-C241-8398-3E6C067FBF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66FD22DC-5817-934D-B179-50578B872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solidFill>
                <a:srgbClr val="000000"/>
              </a:solidFill>
            </a:endParaRPr>
          </a:p>
          <a:p>
            <a:endParaRPr lang="en-AU" altLang="en-US" b="1" dirty="0"/>
          </a:p>
          <a:p>
            <a:endParaRPr lang="en-AU" altLang="en-US" dirty="0"/>
          </a:p>
        </p:txBody>
      </p:sp>
      <p:sp>
        <p:nvSpPr>
          <p:cNvPr id="50179" name="Slide Number Placeholder 3">
            <a:extLst>
              <a:ext uri="{FF2B5EF4-FFF2-40B4-BE49-F238E27FC236}">
                <a16:creationId xmlns:a16="http://schemas.microsoft.com/office/drawing/2014/main" id="{266AB481-CCB1-9543-9015-5456A83353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FDE278B-70EA-1449-A97D-CAAB968B1DF1}"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29</a:t>
            </a:fld>
            <a:endParaRPr lang="en-US" altLang="en-US"/>
          </a:p>
        </p:txBody>
      </p:sp>
    </p:spTree>
    <p:extLst>
      <p:ext uri="{BB962C8B-B14F-4D97-AF65-F5344CB8AC3E}">
        <p14:creationId xmlns:p14="http://schemas.microsoft.com/office/powerpoint/2010/main" val="276061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3</a:t>
            </a:fld>
            <a:endParaRPr lang="en-US" altLang="en-US"/>
          </a:p>
        </p:txBody>
      </p:sp>
    </p:spTree>
    <p:extLst>
      <p:ext uri="{BB962C8B-B14F-4D97-AF65-F5344CB8AC3E}">
        <p14:creationId xmlns:p14="http://schemas.microsoft.com/office/powerpoint/2010/main" val="1055570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30</a:t>
            </a:fld>
            <a:endParaRPr lang="en-US" altLang="en-US"/>
          </a:p>
        </p:txBody>
      </p:sp>
    </p:spTree>
    <p:extLst>
      <p:ext uri="{BB962C8B-B14F-4D97-AF65-F5344CB8AC3E}">
        <p14:creationId xmlns:p14="http://schemas.microsoft.com/office/powerpoint/2010/main" val="808408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31</a:t>
            </a:fld>
            <a:endParaRPr lang="en-US" altLang="en-US"/>
          </a:p>
        </p:txBody>
      </p:sp>
    </p:spTree>
    <p:extLst>
      <p:ext uri="{BB962C8B-B14F-4D97-AF65-F5344CB8AC3E}">
        <p14:creationId xmlns:p14="http://schemas.microsoft.com/office/powerpoint/2010/main" val="2926281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E17C203-F17B-5A4A-8F59-090E130D3821}" type="slidenum">
              <a:rPr lang="en-US" altLang="en-US" smtClean="0"/>
              <a:pPr>
                <a:defRPr/>
              </a:pPr>
              <a:t>32</a:t>
            </a:fld>
            <a:endParaRPr lang="en-US" altLang="en-US"/>
          </a:p>
        </p:txBody>
      </p:sp>
    </p:spTree>
    <p:extLst>
      <p:ext uri="{BB962C8B-B14F-4D97-AF65-F5344CB8AC3E}">
        <p14:creationId xmlns:p14="http://schemas.microsoft.com/office/powerpoint/2010/main" val="709413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E17C203-F17B-5A4A-8F59-090E130D3821}" type="slidenum">
              <a:rPr lang="en-US" altLang="en-US" smtClean="0"/>
              <a:pPr>
                <a:defRPr/>
              </a:pPr>
              <a:t>33</a:t>
            </a:fld>
            <a:endParaRPr lang="en-US" altLang="en-US"/>
          </a:p>
        </p:txBody>
      </p:sp>
    </p:spTree>
    <p:extLst>
      <p:ext uri="{BB962C8B-B14F-4D97-AF65-F5344CB8AC3E}">
        <p14:creationId xmlns:p14="http://schemas.microsoft.com/office/powerpoint/2010/main" val="1974531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34</a:t>
            </a:fld>
            <a:endParaRPr lang="en-US" altLang="en-US"/>
          </a:p>
        </p:txBody>
      </p:sp>
    </p:spTree>
    <p:extLst>
      <p:ext uri="{BB962C8B-B14F-4D97-AF65-F5344CB8AC3E}">
        <p14:creationId xmlns:p14="http://schemas.microsoft.com/office/powerpoint/2010/main" val="1855999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35</a:t>
            </a:fld>
            <a:endParaRPr lang="en-US" altLang="en-US"/>
          </a:p>
        </p:txBody>
      </p:sp>
    </p:spTree>
    <p:extLst>
      <p:ext uri="{BB962C8B-B14F-4D97-AF65-F5344CB8AC3E}">
        <p14:creationId xmlns:p14="http://schemas.microsoft.com/office/powerpoint/2010/main" val="1288837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36</a:t>
            </a:fld>
            <a:endParaRPr lang="en-US" altLang="en-US"/>
          </a:p>
        </p:txBody>
      </p:sp>
    </p:spTree>
    <p:extLst>
      <p:ext uri="{BB962C8B-B14F-4D97-AF65-F5344CB8AC3E}">
        <p14:creationId xmlns:p14="http://schemas.microsoft.com/office/powerpoint/2010/main" val="2847723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38</a:t>
            </a:fld>
            <a:endParaRPr lang="en-US" altLang="en-US"/>
          </a:p>
        </p:txBody>
      </p:sp>
    </p:spTree>
    <p:extLst>
      <p:ext uri="{BB962C8B-B14F-4D97-AF65-F5344CB8AC3E}">
        <p14:creationId xmlns:p14="http://schemas.microsoft.com/office/powerpoint/2010/main" val="76079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6937496-3BD6-4144-82F6-B3D274ED9C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3B0C7DED-285A-AA42-B64C-31F7A25A7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21507" name="Slide Number Placeholder 3">
            <a:extLst>
              <a:ext uri="{FF2B5EF4-FFF2-40B4-BE49-F238E27FC236}">
                <a16:creationId xmlns:a16="http://schemas.microsoft.com/office/drawing/2014/main" id="{DBA1379A-B4A2-9F44-A030-D368150EC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B1C1AE3-7884-0042-8ACB-03D0C474356E}"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85A7475-CFE4-7F4B-9687-030E5ECA10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FF253F4E-DB66-3240-B61C-92C9D9F605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5" name="Slide Number Placeholder 3">
            <a:extLst>
              <a:ext uri="{FF2B5EF4-FFF2-40B4-BE49-F238E27FC236}">
                <a16:creationId xmlns:a16="http://schemas.microsoft.com/office/drawing/2014/main" id="{1F71341D-76F2-5144-B8F3-93C28B44C7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3D51FF0-6102-5545-A8A5-7834012DBBA0}"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CDBC9C84-09BA-9849-BBD8-B430F3E61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E2033E6B-DDCB-4B41-8BD4-81CE2A2539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3" name="Slide Number Placeholder 3">
            <a:extLst>
              <a:ext uri="{FF2B5EF4-FFF2-40B4-BE49-F238E27FC236}">
                <a16:creationId xmlns:a16="http://schemas.microsoft.com/office/drawing/2014/main" id="{1B6B6BBB-3D05-5E48-AB3C-C2E2A0171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D18BC2C-F4F3-0A44-AB93-290352DA76DB}"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7</a:t>
            </a:fld>
            <a:endParaRPr lang="en-US" altLang="en-US"/>
          </a:p>
        </p:txBody>
      </p:sp>
    </p:spTree>
    <p:extLst>
      <p:ext uri="{BB962C8B-B14F-4D97-AF65-F5344CB8AC3E}">
        <p14:creationId xmlns:p14="http://schemas.microsoft.com/office/powerpoint/2010/main" val="115203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8</a:t>
            </a:fld>
            <a:endParaRPr lang="en-US" altLang="en-US"/>
          </a:p>
        </p:txBody>
      </p:sp>
    </p:spTree>
    <p:extLst>
      <p:ext uri="{BB962C8B-B14F-4D97-AF65-F5344CB8AC3E}">
        <p14:creationId xmlns:p14="http://schemas.microsoft.com/office/powerpoint/2010/main" val="138865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E17C203-F17B-5A4A-8F59-090E130D3821}" type="slidenum">
              <a:rPr lang="en-US" altLang="en-US" smtClean="0"/>
              <a:pPr>
                <a:defRPr/>
              </a:pPr>
              <a:t>9</a:t>
            </a:fld>
            <a:endParaRPr lang="en-US" altLang="en-US"/>
          </a:p>
        </p:txBody>
      </p:sp>
    </p:spTree>
    <p:extLst>
      <p:ext uri="{BB962C8B-B14F-4D97-AF65-F5344CB8AC3E}">
        <p14:creationId xmlns:p14="http://schemas.microsoft.com/office/powerpoint/2010/main" val="394476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88D343DE-2F33-2B47-A121-7FE9B73B6856}"/>
              </a:ext>
            </a:extLst>
          </p:cNvPr>
          <p:cNvSpPr>
            <a:spLocks noChangeArrowheads="1"/>
          </p:cNvSpPr>
          <p:nvPr/>
        </p:nvSpPr>
        <p:spPr bwMode="gray">
          <a:xfrm>
            <a:off x="0" y="0"/>
            <a:ext cx="9140825"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17D0AEEF-2BEC-484C-BEFE-BA54E8ADA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8979B059-478A-BA44-AC87-AE6F7A7945A2}"/>
              </a:ext>
            </a:extLst>
          </p:cNvPr>
          <p:cNvSpPr>
            <a:spLocks noChangeArrowheads="1"/>
          </p:cNvSpPr>
          <p:nvPr/>
        </p:nvSpPr>
        <p:spPr bwMode="gray">
          <a:xfrm>
            <a:off x="0" y="3200400"/>
            <a:ext cx="9144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9801BE67-2555-C540-8111-9A59022E4809}"/>
              </a:ext>
            </a:extLst>
          </p:cNvPr>
          <p:cNvSpPr>
            <a:spLocks noChangeShapeType="1"/>
          </p:cNvSpPr>
          <p:nvPr/>
        </p:nvSpPr>
        <p:spPr bwMode="gray">
          <a:xfrm>
            <a:off x="0" y="3200400"/>
            <a:ext cx="9144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0">
            <a:extLst>
              <a:ext uri="{FF2B5EF4-FFF2-40B4-BE49-F238E27FC236}">
                <a16:creationId xmlns:a16="http://schemas.microsoft.com/office/drawing/2014/main" id="{FB38D7DC-D5A9-8249-BD4E-003282441AC6}"/>
              </a:ext>
            </a:extLst>
          </p:cNvPr>
          <p:cNvSpPr>
            <a:spLocks noChangeArrowheads="1"/>
          </p:cNvSpPr>
          <p:nvPr/>
        </p:nvSpPr>
        <p:spPr bwMode="auto">
          <a:xfrm>
            <a:off x="0" y="6629400"/>
            <a:ext cx="9144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88EE7047-EF6E-404C-8B8B-08C530A31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3450" y="5002213"/>
            <a:ext cx="269716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457200" y="3365500"/>
            <a:ext cx="82296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457200" y="1143000"/>
            <a:ext cx="82296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72819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75A39E-894B-B642-BE91-6BC32199FBEE}"/>
              </a:ext>
            </a:extLst>
          </p:cNvPr>
          <p:cNvSpPr>
            <a:spLocks noGrp="1" noChangeArrowheads="1"/>
          </p:cNvSpPr>
          <p:nvPr>
            <p:ph type="dt" sz="half" idx="10"/>
          </p:nvPr>
        </p:nvSpPr>
        <p:spPr>
          <a:ln/>
        </p:spPr>
        <p:txBody>
          <a:bodyPr/>
          <a:lstStyle>
            <a:lvl1pPr>
              <a:defRPr/>
            </a:lvl1pPr>
          </a:lstStyle>
          <a:p>
            <a:pPr>
              <a:defRPr/>
            </a:pPr>
            <a:fld id="{8CB2E961-33A6-924F-93A2-97606367ADB0}" type="datetimeFigureOut">
              <a:rPr lang="en-US" altLang="en-US"/>
              <a:pPr>
                <a:defRPr/>
              </a:pPr>
              <a:t>2/11/2022</a:t>
            </a:fld>
            <a:endParaRPr lang="en-US" altLang="en-US"/>
          </a:p>
        </p:txBody>
      </p:sp>
      <p:sp>
        <p:nvSpPr>
          <p:cNvPr id="5" name="Rectangle 6">
            <a:extLst>
              <a:ext uri="{FF2B5EF4-FFF2-40B4-BE49-F238E27FC236}">
                <a16:creationId xmlns:a16="http://schemas.microsoft.com/office/drawing/2014/main" id="{62BD8C56-260B-4047-A7D2-29DEB387E0D1}"/>
              </a:ext>
            </a:extLst>
          </p:cNvPr>
          <p:cNvSpPr>
            <a:spLocks noGrp="1" noChangeArrowheads="1"/>
          </p:cNvSpPr>
          <p:nvPr>
            <p:ph type="sldNum" sz="quarter" idx="11"/>
          </p:nvPr>
        </p:nvSpPr>
        <p:spPr>
          <a:ln/>
        </p:spPr>
        <p:txBody>
          <a:bodyPr/>
          <a:lstStyle>
            <a:lvl1pPr>
              <a:defRPr/>
            </a:lvl1pPr>
          </a:lstStyle>
          <a:p>
            <a:pPr>
              <a:defRPr/>
            </a:pPr>
            <a:fld id="{4793E2FC-E7C0-204E-B219-4BF60DED95AD}" type="slidenum">
              <a:rPr lang="en-US" altLang="en-US"/>
              <a:pPr>
                <a:defRPr/>
              </a:pPr>
              <a:t>‹#›</a:t>
            </a:fld>
            <a:endParaRPr lang="en-US" altLang="en-US"/>
          </a:p>
        </p:txBody>
      </p:sp>
    </p:spTree>
    <p:extLst>
      <p:ext uri="{BB962C8B-B14F-4D97-AF65-F5344CB8AC3E}">
        <p14:creationId xmlns:p14="http://schemas.microsoft.com/office/powerpoint/2010/main" val="27213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2813"/>
            <a:ext cx="60198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EA0C3B-D29E-FC48-939C-1DDC45532275}"/>
              </a:ext>
            </a:extLst>
          </p:cNvPr>
          <p:cNvSpPr>
            <a:spLocks noGrp="1" noChangeArrowheads="1"/>
          </p:cNvSpPr>
          <p:nvPr>
            <p:ph type="dt" sz="half" idx="10"/>
          </p:nvPr>
        </p:nvSpPr>
        <p:spPr>
          <a:ln/>
        </p:spPr>
        <p:txBody>
          <a:bodyPr/>
          <a:lstStyle>
            <a:lvl1pPr>
              <a:defRPr/>
            </a:lvl1pPr>
          </a:lstStyle>
          <a:p>
            <a:pPr>
              <a:defRPr/>
            </a:pPr>
            <a:fld id="{2F431169-7F2B-2849-B631-A4B6BA7A974A}" type="datetimeFigureOut">
              <a:rPr lang="en-US" altLang="en-US"/>
              <a:pPr>
                <a:defRPr/>
              </a:pPr>
              <a:t>2/11/2022</a:t>
            </a:fld>
            <a:endParaRPr lang="en-US" altLang="en-US"/>
          </a:p>
        </p:txBody>
      </p:sp>
      <p:sp>
        <p:nvSpPr>
          <p:cNvPr id="5" name="Rectangle 6">
            <a:extLst>
              <a:ext uri="{FF2B5EF4-FFF2-40B4-BE49-F238E27FC236}">
                <a16:creationId xmlns:a16="http://schemas.microsoft.com/office/drawing/2014/main" id="{22F0D0F7-BD68-9544-97BA-302FDBD6F6E3}"/>
              </a:ext>
            </a:extLst>
          </p:cNvPr>
          <p:cNvSpPr>
            <a:spLocks noGrp="1" noChangeArrowheads="1"/>
          </p:cNvSpPr>
          <p:nvPr>
            <p:ph type="sldNum" sz="quarter" idx="11"/>
          </p:nvPr>
        </p:nvSpPr>
        <p:spPr>
          <a:ln/>
        </p:spPr>
        <p:txBody>
          <a:bodyPr/>
          <a:lstStyle>
            <a:lvl1pPr>
              <a:defRPr/>
            </a:lvl1pPr>
          </a:lstStyle>
          <a:p>
            <a:pPr>
              <a:defRPr/>
            </a:pPr>
            <a:fld id="{3703BCDB-BD28-AC44-929A-B64258ACED0B}" type="slidenum">
              <a:rPr lang="en-US" altLang="en-US"/>
              <a:pPr>
                <a:defRPr/>
              </a:pPr>
              <a:t>‹#›</a:t>
            </a:fld>
            <a:endParaRPr lang="en-US" altLang="en-US"/>
          </a:p>
        </p:txBody>
      </p:sp>
    </p:spTree>
    <p:extLst>
      <p:ext uri="{BB962C8B-B14F-4D97-AF65-F5344CB8AC3E}">
        <p14:creationId xmlns:p14="http://schemas.microsoft.com/office/powerpoint/2010/main" val="417089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3"/>
            <a:ext cx="8229600" cy="685800"/>
          </a:xfrm>
        </p:spPr>
        <p:txBody>
          <a:bodyPr/>
          <a:lstStyle/>
          <a:p>
            <a:r>
              <a:rPr lang="en-US"/>
              <a:t>Click to edit Master title style</a:t>
            </a:r>
          </a:p>
        </p:txBody>
      </p:sp>
      <p:sp>
        <p:nvSpPr>
          <p:cNvPr id="3" name="Table Placeholder 2"/>
          <p:cNvSpPr>
            <a:spLocks noGrp="1"/>
          </p:cNvSpPr>
          <p:nvPr>
            <p:ph type="tbl" idx="1"/>
          </p:nvPr>
        </p:nvSpPr>
        <p:spPr>
          <a:xfrm>
            <a:off x="457200" y="1676400"/>
            <a:ext cx="82296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688E4EAE-8334-5848-BE18-5C84A69D1961}"/>
              </a:ext>
            </a:extLst>
          </p:cNvPr>
          <p:cNvSpPr>
            <a:spLocks noGrp="1" noChangeArrowheads="1"/>
          </p:cNvSpPr>
          <p:nvPr>
            <p:ph type="dt" sz="half" idx="10"/>
          </p:nvPr>
        </p:nvSpPr>
        <p:spPr>
          <a:ln/>
        </p:spPr>
        <p:txBody>
          <a:bodyPr/>
          <a:lstStyle>
            <a:lvl1pPr>
              <a:defRPr/>
            </a:lvl1pPr>
          </a:lstStyle>
          <a:p>
            <a:pPr>
              <a:defRPr/>
            </a:pPr>
            <a:fld id="{B201786B-94B6-E54F-BE19-EB24C03F30F3}" type="datetimeFigureOut">
              <a:rPr lang="en-US" altLang="en-US"/>
              <a:pPr>
                <a:defRPr/>
              </a:pPr>
              <a:t>2/11/2022</a:t>
            </a:fld>
            <a:endParaRPr lang="en-US" altLang="en-US"/>
          </a:p>
        </p:txBody>
      </p:sp>
      <p:sp>
        <p:nvSpPr>
          <p:cNvPr id="5" name="Rectangle 6">
            <a:extLst>
              <a:ext uri="{FF2B5EF4-FFF2-40B4-BE49-F238E27FC236}">
                <a16:creationId xmlns:a16="http://schemas.microsoft.com/office/drawing/2014/main" id="{3D9E1663-36A4-284A-B1BC-FB886DECED39}"/>
              </a:ext>
            </a:extLst>
          </p:cNvPr>
          <p:cNvSpPr>
            <a:spLocks noGrp="1" noChangeArrowheads="1"/>
          </p:cNvSpPr>
          <p:nvPr>
            <p:ph type="sldNum" sz="quarter" idx="11"/>
          </p:nvPr>
        </p:nvSpPr>
        <p:spPr>
          <a:ln/>
        </p:spPr>
        <p:txBody>
          <a:bodyPr/>
          <a:lstStyle>
            <a:lvl1pPr>
              <a:defRPr/>
            </a:lvl1pPr>
          </a:lstStyle>
          <a:p>
            <a:pPr>
              <a:defRPr/>
            </a:pPr>
            <a:fld id="{10BEC63B-6303-534E-A888-DB8A1A7C0556}" type="slidenum">
              <a:rPr lang="en-US" altLang="en-US"/>
              <a:pPr>
                <a:defRPr/>
              </a:pPr>
              <a:t>‹#›</a:t>
            </a:fld>
            <a:endParaRPr lang="en-US" altLang="en-US"/>
          </a:p>
        </p:txBody>
      </p:sp>
    </p:spTree>
    <p:extLst>
      <p:ext uri="{BB962C8B-B14F-4D97-AF65-F5344CB8AC3E}">
        <p14:creationId xmlns:p14="http://schemas.microsoft.com/office/powerpoint/2010/main" val="360220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D26462-11B0-F140-ACDC-271D68EE4A79}"/>
              </a:ext>
            </a:extLst>
          </p:cNvPr>
          <p:cNvSpPr>
            <a:spLocks noGrp="1" noChangeArrowheads="1"/>
          </p:cNvSpPr>
          <p:nvPr>
            <p:ph type="dt" sz="half" idx="10"/>
          </p:nvPr>
        </p:nvSpPr>
        <p:spPr>
          <a:ln/>
        </p:spPr>
        <p:txBody>
          <a:bodyPr/>
          <a:lstStyle>
            <a:lvl1pPr>
              <a:defRPr/>
            </a:lvl1pPr>
          </a:lstStyle>
          <a:p>
            <a:pPr>
              <a:defRPr/>
            </a:pPr>
            <a:fld id="{65F8D98A-4E09-EB43-9544-9E56B8BFE987}" type="datetimeFigureOut">
              <a:rPr lang="en-US" altLang="en-US"/>
              <a:pPr>
                <a:defRPr/>
              </a:pPr>
              <a:t>2/11/2022</a:t>
            </a:fld>
            <a:endParaRPr lang="en-US" altLang="en-US"/>
          </a:p>
        </p:txBody>
      </p:sp>
      <p:sp>
        <p:nvSpPr>
          <p:cNvPr id="5" name="Rectangle 6">
            <a:extLst>
              <a:ext uri="{FF2B5EF4-FFF2-40B4-BE49-F238E27FC236}">
                <a16:creationId xmlns:a16="http://schemas.microsoft.com/office/drawing/2014/main" id="{63756A0F-68D9-724D-9587-742F8DF2E146}"/>
              </a:ext>
            </a:extLst>
          </p:cNvPr>
          <p:cNvSpPr>
            <a:spLocks noGrp="1" noChangeArrowheads="1"/>
          </p:cNvSpPr>
          <p:nvPr>
            <p:ph type="sldNum" sz="quarter" idx="11"/>
          </p:nvPr>
        </p:nvSpPr>
        <p:spPr>
          <a:ln/>
        </p:spPr>
        <p:txBody>
          <a:bodyPr/>
          <a:lstStyle>
            <a:lvl1pPr>
              <a:defRPr/>
            </a:lvl1pPr>
          </a:lstStyle>
          <a:p>
            <a:pPr>
              <a:defRPr/>
            </a:pPr>
            <a:fld id="{7DED73AB-8420-894B-A6F9-B1D9BBAF7AC2}" type="slidenum">
              <a:rPr lang="en-US" altLang="en-US"/>
              <a:pPr>
                <a:defRPr/>
              </a:pPr>
              <a:t>‹#›</a:t>
            </a:fld>
            <a:endParaRPr lang="en-US" altLang="en-US"/>
          </a:p>
        </p:txBody>
      </p:sp>
    </p:spTree>
    <p:extLst>
      <p:ext uri="{BB962C8B-B14F-4D97-AF65-F5344CB8AC3E}">
        <p14:creationId xmlns:p14="http://schemas.microsoft.com/office/powerpoint/2010/main" val="158844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0CF27EB-4375-2349-A021-3693DB118958}"/>
              </a:ext>
            </a:extLst>
          </p:cNvPr>
          <p:cNvSpPr>
            <a:spLocks noGrp="1" noChangeArrowheads="1"/>
          </p:cNvSpPr>
          <p:nvPr>
            <p:ph type="dt" sz="half" idx="10"/>
          </p:nvPr>
        </p:nvSpPr>
        <p:spPr>
          <a:ln/>
        </p:spPr>
        <p:txBody>
          <a:bodyPr/>
          <a:lstStyle>
            <a:lvl1pPr>
              <a:defRPr/>
            </a:lvl1pPr>
          </a:lstStyle>
          <a:p>
            <a:pPr>
              <a:defRPr/>
            </a:pPr>
            <a:fld id="{FC8B8222-AD53-B44B-8033-C93CBB2F2980}" type="datetimeFigureOut">
              <a:rPr lang="en-US" altLang="en-US"/>
              <a:pPr>
                <a:defRPr/>
              </a:pPr>
              <a:t>2/11/2022</a:t>
            </a:fld>
            <a:endParaRPr lang="en-US" altLang="en-US"/>
          </a:p>
        </p:txBody>
      </p:sp>
      <p:sp>
        <p:nvSpPr>
          <p:cNvPr id="5" name="Rectangle 6">
            <a:extLst>
              <a:ext uri="{FF2B5EF4-FFF2-40B4-BE49-F238E27FC236}">
                <a16:creationId xmlns:a16="http://schemas.microsoft.com/office/drawing/2014/main" id="{6113BAEF-D12F-3F42-86DE-2A8C00471D2C}"/>
              </a:ext>
            </a:extLst>
          </p:cNvPr>
          <p:cNvSpPr>
            <a:spLocks noGrp="1" noChangeArrowheads="1"/>
          </p:cNvSpPr>
          <p:nvPr>
            <p:ph type="sldNum" sz="quarter" idx="11"/>
          </p:nvPr>
        </p:nvSpPr>
        <p:spPr>
          <a:ln/>
        </p:spPr>
        <p:txBody>
          <a:bodyPr/>
          <a:lstStyle>
            <a:lvl1pPr>
              <a:defRPr/>
            </a:lvl1pPr>
          </a:lstStyle>
          <a:p>
            <a:pPr>
              <a:defRPr/>
            </a:pPr>
            <a:fld id="{89407633-DC6F-9F4B-8E58-4D99E91F4B46}" type="slidenum">
              <a:rPr lang="en-US" altLang="en-US"/>
              <a:pPr>
                <a:defRPr/>
              </a:pPr>
              <a:t>‹#›</a:t>
            </a:fld>
            <a:endParaRPr lang="en-US" altLang="en-US"/>
          </a:p>
        </p:txBody>
      </p:sp>
    </p:spTree>
    <p:extLst>
      <p:ext uri="{BB962C8B-B14F-4D97-AF65-F5344CB8AC3E}">
        <p14:creationId xmlns:p14="http://schemas.microsoft.com/office/powerpoint/2010/main" val="278657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556034-B2D3-1545-8AB5-BBB55D6BD990}"/>
              </a:ext>
            </a:extLst>
          </p:cNvPr>
          <p:cNvSpPr>
            <a:spLocks noGrp="1" noChangeArrowheads="1"/>
          </p:cNvSpPr>
          <p:nvPr>
            <p:ph type="dt" sz="half" idx="10"/>
          </p:nvPr>
        </p:nvSpPr>
        <p:spPr>
          <a:ln/>
        </p:spPr>
        <p:txBody>
          <a:bodyPr/>
          <a:lstStyle>
            <a:lvl1pPr>
              <a:defRPr/>
            </a:lvl1pPr>
          </a:lstStyle>
          <a:p>
            <a:pPr>
              <a:defRPr/>
            </a:pPr>
            <a:fld id="{A297F025-F010-B44C-85EE-822F778139C8}" type="datetimeFigureOut">
              <a:rPr lang="en-US" altLang="en-US"/>
              <a:pPr>
                <a:defRPr/>
              </a:pPr>
              <a:t>2/11/2022</a:t>
            </a:fld>
            <a:endParaRPr lang="en-US" altLang="en-US"/>
          </a:p>
        </p:txBody>
      </p:sp>
      <p:sp>
        <p:nvSpPr>
          <p:cNvPr id="6" name="Rectangle 6">
            <a:extLst>
              <a:ext uri="{FF2B5EF4-FFF2-40B4-BE49-F238E27FC236}">
                <a16:creationId xmlns:a16="http://schemas.microsoft.com/office/drawing/2014/main" id="{A1E06E64-FE62-AF4F-9D40-2B5A1F9ED8FD}"/>
              </a:ext>
            </a:extLst>
          </p:cNvPr>
          <p:cNvSpPr>
            <a:spLocks noGrp="1" noChangeArrowheads="1"/>
          </p:cNvSpPr>
          <p:nvPr>
            <p:ph type="sldNum" sz="quarter" idx="11"/>
          </p:nvPr>
        </p:nvSpPr>
        <p:spPr>
          <a:ln/>
        </p:spPr>
        <p:txBody>
          <a:bodyPr/>
          <a:lstStyle>
            <a:lvl1pPr>
              <a:defRPr/>
            </a:lvl1pPr>
          </a:lstStyle>
          <a:p>
            <a:pPr>
              <a:defRPr/>
            </a:pPr>
            <a:fld id="{ABB04CB8-123C-1747-A592-BD368AC9E77D}" type="slidenum">
              <a:rPr lang="en-US" altLang="en-US"/>
              <a:pPr>
                <a:defRPr/>
              </a:pPr>
              <a:t>‹#›</a:t>
            </a:fld>
            <a:endParaRPr lang="en-US" altLang="en-US"/>
          </a:p>
        </p:txBody>
      </p:sp>
    </p:spTree>
    <p:extLst>
      <p:ext uri="{BB962C8B-B14F-4D97-AF65-F5344CB8AC3E}">
        <p14:creationId xmlns:p14="http://schemas.microsoft.com/office/powerpoint/2010/main" val="18572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76AA364-09CB-DC42-84CB-854066718A24}"/>
              </a:ext>
            </a:extLst>
          </p:cNvPr>
          <p:cNvSpPr>
            <a:spLocks noGrp="1" noChangeArrowheads="1"/>
          </p:cNvSpPr>
          <p:nvPr>
            <p:ph type="dt" sz="half" idx="10"/>
          </p:nvPr>
        </p:nvSpPr>
        <p:spPr>
          <a:ln/>
        </p:spPr>
        <p:txBody>
          <a:bodyPr/>
          <a:lstStyle>
            <a:lvl1pPr>
              <a:defRPr/>
            </a:lvl1pPr>
          </a:lstStyle>
          <a:p>
            <a:pPr>
              <a:defRPr/>
            </a:pPr>
            <a:fld id="{D6CB8390-C2BA-2A41-990D-CD78593F9857}" type="datetimeFigureOut">
              <a:rPr lang="en-US" altLang="en-US"/>
              <a:pPr>
                <a:defRPr/>
              </a:pPr>
              <a:t>2/11/2022</a:t>
            </a:fld>
            <a:endParaRPr lang="en-US" altLang="en-US"/>
          </a:p>
        </p:txBody>
      </p:sp>
      <p:sp>
        <p:nvSpPr>
          <p:cNvPr id="8" name="Rectangle 6">
            <a:extLst>
              <a:ext uri="{FF2B5EF4-FFF2-40B4-BE49-F238E27FC236}">
                <a16:creationId xmlns:a16="http://schemas.microsoft.com/office/drawing/2014/main" id="{C68260E1-9AEA-2849-9D78-0E2A0EABEFD8}"/>
              </a:ext>
            </a:extLst>
          </p:cNvPr>
          <p:cNvSpPr>
            <a:spLocks noGrp="1" noChangeArrowheads="1"/>
          </p:cNvSpPr>
          <p:nvPr>
            <p:ph type="sldNum" sz="quarter" idx="11"/>
          </p:nvPr>
        </p:nvSpPr>
        <p:spPr>
          <a:ln/>
        </p:spPr>
        <p:txBody>
          <a:bodyPr/>
          <a:lstStyle>
            <a:lvl1pPr>
              <a:defRPr/>
            </a:lvl1pPr>
          </a:lstStyle>
          <a:p>
            <a:pPr>
              <a:defRPr/>
            </a:pPr>
            <a:fld id="{01626BAB-D392-E84A-895B-86930BF81AD9}" type="slidenum">
              <a:rPr lang="en-US" altLang="en-US"/>
              <a:pPr>
                <a:defRPr/>
              </a:pPr>
              <a:t>‹#›</a:t>
            </a:fld>
            <a:endParaRPr lang="en-US" altLang="en-US"/>
          </a:p>
        </p:txBody>
      </p:sp>
    </p:spTree>
    <p:extLst>
      <p:ext uri="{BB962C8B-B14F-4D97-AF65-F5344CB8AC3E}">
        <p14:creationId xmlns:p14="http://schemas.microsoft.com/office/powerpoint/2010/main" val="39380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D66958-D928-6741-80B7-25D63F9D45F9}"/>
              </a:ext>
            </a:extLst>
          </p:cNvPr>
          <p:cNvSpPr>
            <a:spLocks noGrp="1" noChangeArrowheads="1"/>
          </p:cNvSpPr>
          <p:nvPr>
            <p:ph type="dt" sz="half" idx="10"/>
          </p:nvPr>
        </p:nvSpPr>
        <p:spPr>
          <a:ln/>
        </p:spPr>
        <p:txBody>
          <a:bodyPr/>
          <a:lstStyle>
            <a:lvl1pPr>
              <a:defRPr/>
            </a:lvl1pPr>
          </a:lstStyle>
          <a:p>
            <a:pPr>
              <a:defRPr/>
            </a:pPr>
            <a:fld id="{1EB7E0DD-05B2-2B4C-BCC2-C8131BE29A05}" type="datetimeFigureOut">
              <a:rPr lang="en-US" altLang="en-US"/>
              <a:pPr>
                <a:defRPr/>
              </a:pPr>
              <a:t>2/11/2022</a:t>
            </a:fld>
            <a:endParaRPr lang="en-US" altLang="en-US"/>
          </a:p>
        </p:txBody>
      </p:sp>
      <p:sp>
        <p:nvSpPr>
          <p:cNvPr id="4" name="Rectangle 6">
            <a:extLst>
              <a:ext uri="{FF2B5EF4-FFF2-40B4-BE49-F238E27FC236}">
                <a16:creationId xmlns:a16="http://schemas.microsoft.com/office/drawing/2014/main" id="{B6BE3A3E-A014-AD41-A223-9407F5439AB4}"/>
              </a:ext>
            </a:extLst>
          </p:cNvPr>
          <p:cNvSpPr>
            <a:spLocks noGrp="1" noChangeArrowheads="1"/>
          </p:cNvSpPr>
          <p:nvPr>
            <p:ph type="sldNum" sz="quarter" idx="11"/>
          </p:nvPr>
        </p:nvSpPr>
        <p:spPr>
          <a:ln/>
        </p:spPr>
        <p:txBody>
          <a:bodyPr/>
          <a:lstStyle>
            <a:lvl1pPr>
              <a:defRPr/>
            </a:lvl1pPr>
          </a:lstStyle>
          <a:p>
            <a:pPr>
              <a:defRPr/>
            </a:pPr>
            <a:fld id="{28B633E5-E105-9F4E-AA34-0A4AEA4372A9}" type="slidenum">
              <a:rPr lang="en-US" altLang="en-US"/>
              <a:pPr>
                <a:defRPr/>
              </a:pPr>
              <a:t>‹#›</a:t>
            </a:fld>
            <a:endParaRPr lang="en-US" altLang="en-US"/>
          </a:p>
        </p:txBody>
      </p:sp>
    </p:spTree>
    <p:extLst>
      <p:ext uri="{BB962C8B-B14F-4D97-AF65-F5344CB8AC3E}">
        <p14:creationId xmlns:p14="http://schemas.microsoft.com/office/powerpoint/2010/main" val="234521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002BAB-2309-8841-ABC1-76C946585333}"/>
              </a:ext>
            </a:extLst>
          </p:cNvPr>
          <p:cNvSpPr>
            <a:spLocks noGrp="1" noChangeArrowheads="1"/>
          </p:cNvSpPr>
          <p:nvPr>
            <p:ph type="dt" sz="half" idx="10"/>
          </p:nvPr>
        </p:nvSpPr>
        <p:spPr>
          <a:ln/>
        </p:spPr>
        <p:txBody>
          <a:bodyPr/>
          <a:lstStyle>
            <a:lvl1pPr>
              <a:defRPr/>
            </a:lvl1pPr>
          </a:lstStyle>
          <a:p>
            <a:pPr>
              <a:defRPr/>
            </a:pPr>
            <a:fld id="{55CE336A-A31D-1C46-848F-7BB1CCD65E09}" type="datetimeFigureOut">
              <a:rPr lang="en-US" altLang="en-US"/>
              <a:pPr>
                <a:defRPr/>
              </a:pPr>
              <a:t>2/11/2022</a:t>
            </a:fld>
            <a:endParaRPr lang="en-US" altLang="en-US"/>
          </a:p>
        </p:txBody>
      </p:sp>
      <p:sp>
        <p:nvSpPr>
          <p:cNvPr id="3" name="Rectangle 6">
            <a:extLst>
              <a:ext uri="{FF2B5EF4-FFF2-40B4-BE49-F238E27FC236}">
                <a16:creationId xmlns:a16="http://schemas.microsoft.com/office/drawing/2014/main" id="{41C434E0-1EEF-664F-B22F-23C071AB0150}"/>
              </a:ext>
            </a:extLst>
          </p:cNvPr>
          <p:cNvSpPr>
            <a:spLocks noGrp="1" noChangeArrowheads="1"/>
          </p:cNvSpPr>
          <p:nvPr>
            <p:ph type="sldNum" sz="quarter" idx="11"/>
          </p:nvPr>
        </p:nvSpPr>
        <p:spPr>
          <a:ln/>
        </p:spPr>
        <p:txBody>
          <a:bodyPr/>
          <a:lstStyle>
            <a:lvl1pPr>
              <a:defRPr/>
            </a:lvl1pPr>
          </a:lstStyle>
          <a:p>
            <a:pPr>
              <a:defRPr/>
            </a:pPr>
            <a:fld id="{A89DF5DA-38DD-2F4F-8858-FBBEED4CA8F9}" type="slidenum">
              <a:rPr lang="en-US" altLang="en-US"/>
              <a:pPr>
                <a:defRPr/>
              </a:pPr>
              <a:t>‹#›</a:t>
            </a:fld>
            <a:endParaRPr lang="en-US" altLang="en-US"/>
          </a:p>
        </p:txBody>
      </p:sp>
    </p:spTree>
    <p:extLst>
      <p:ext uri="{BB962C8B-B14F-4D97-AF65-F5344CB8AC3E}">
        <p14:creationId xmlns:p14="http://schemas.microsoft.com/office/powerpoint/2010/main" val="425905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D9F8CC5-4A94-8E4B-AB41-867E55B3BDBE}"/>
              </a:ext>
            </a:extLst>
          </p:cNvPr>
          <p:cNvSpPr>
            <a:spLocks noGrp="1" noChangeArrowheads="1"/>
          </p:cNvSpPr>
          <p:nvPr>
            <p:ph type="dt" sz="half" idx="10"/>
          </p:nvPr>
        </p:nvSpPr>
        <p:spPr>
          <a:ln/>
        </p:spPr>
        <p:txBody>
          <a:bodyPr/>
          <a:lstStyle>
            <a:lvl1pPr>
              <a:defRPr/>
            </a:lvl1pPr>
          </a:lstStyle>
          <a:p>
            <a:pPr>
              <a:defRPr/>
            </a:pPr>
            <a:fld id="{77F80CDD-04F6-824B-ABF4-AA5516D2C8CD}" type="datetimeFigureOut">
              <a:rPr lang="en-US" altLang="en-US"/>
              <a:pPr>
                <a:defRPr/>
              </a:pPr>
              <a:t>2/11/2022</a:t>
            </a:fld>
            <a:endParaRPr lang="en-US" altLang="en-US"/>
          </a:p>
        </p:txBody>
      </p:sp>
      <p:sp>
        <p:nvSpPr>
          <p:cNvPr id="6" name="Rectangle 6">
            <a:extLst>
              <a:ext uri="{FF2B5EF4-FFF2-40B4-BE49-F238E27FC236}">
                <a16:creationId xmlns:a16="http://schemas.microsoft.com/office/drawing/2014/main" id="{728CC3E5-D0E2-1D4D-8ED7-C56A6B038F26}"/>
              </a:ext>
            </a:extLst>
          </p:cNvPr>
          <p:cNvSpPr>
            <a:spLocks noGrp="1" noChangeArrowheads="1"/>
          </p:cNvSpPr>
          <p:nvPr>
            <p:ph type="sldNum" sz="quarter" idx="11"/>
          </p:nvPr>
        </p:nvSpPr>
        <p:spPr>
          <a:ln/>
        </p:spPr>
        <p:txBody>
          <a:bodyPr/>
          <a:lstStyle>
            <a:lvl1pPr>
              <a:defRPr/>
            </a:lvl1pPr>
          </a:lstStyle>
          <a:p>
            <a:pPr>
              <a:defRPr/>
            </a:pPr>
            <a:fld id="{0C9C9CA0-17F0-B743-9E29-54800E77B346}" type="slidenum">
              <a:rPr lang="en-US" altLang="en-US"/>
              <a:pPr>
                <a:defRPr/>
              </a:pPr>
              <a:t>‹#›</a:t>
            </a:fld>
            <a:endParaRPr lang="en-US" altLang="en-US"/>
          </a:p>
        </p:txBody>
      </p:sp>
    </p:spTree>
    <p:extLst>
      <p:ext uri="{BB962C8B-B14F-4D97-AF65-F5344CB8AC3E}">
        <p14:creationId xmlns:p14="http://schemas.microsoft.com/office/powerpoint/2010/main" val="27032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1192BE-8133-C545-92CA-10ECB19ABF06}"/>
              </a:ext>
            </a:extLst>
          </p:cNvPr>
          <p:cNvSpPr>
            <a:spLocks noGrp="1" noChangeArrowheads="1"/>
          </p:cNvSpPr>
          <p:nvPr>
            <p:ph type="dt" sz="half" idx="10"/>
          </p:nvPr>
        </p:nvSpPr>
        <p:spPr>
          <a:ln/>
        </p:spPr>
        <p:txBody>
          <a:bodyPr/>
          <a:lstStyle>
            <a:lvl1pPr>
              <a:defRPr/>
            </a:lvl1pPr>
          </a:lstStyle>
          <a:p>
            <a:pPr>
              <a:defRPr/>
            </a:pPr>
            <a:fld id="{0654AC16-5014-E040-B39E-10198278610F}" type="datetimeFigureOut">
              <a:rPr lang="en-US" altLang="en-US"/>
              <a:pPr>
                <a:defRPr/>
              </a:pPr>
              <a:t>2/11/2022</a:t>
            </a:fld>
            <a:endParaRPr lang="en-US" altLang="en-US"/>
          </a:p>
        </p:txBody>
      </p:sp>
      <p:sp>
        <p:nvSpPr>
          <p:cNvPr id="6" name="Rectangle 6">
            <a:extLst>
              <a:ext uri="{FF2B5EF4-FFF2-40B4-BE49-F238E27FC236}">
                <a16:creationId xmlns:a16="http://schemas.microsoft.com/office/drawing/2014/main" id="{1B2C43CB-2958-5848-A582-5EA32A6B1C22}"/>
              </a:ext>
            </a:extLst>
          </p:cNvPr>
          <p:cNvSpPr>
            <a:spLocks noGrp="1" noChangeArrowheads="1"/>
          </p:cNvSpPr>
          <p:nvPr>
            <p:ph type="sldNum" sz="quarter" idx="11"/>
          </p:nvPr>
        </p:nvSpPr>
        <p:spPr>
          <a:ln/>
        </p:spPr>
        <p:txBody>
          <a:bodyPr/>
          <a:lstStyle>
            <a:lvl1pPr>
              <a:defRPr/>
            </a:lvl1pPr>
          </a:lstStyle>
          <a:p>
            <a:pPr>
              <a:defRPr/>
            </a:pPr>
            <a:fld id="{6CAA5D2B-9E54-0645-BEBB-788790F5C9D2}" type="slidenum">
              <a:rPr lang="en-US" altLang="en-US"/>
              <a:pPr>
                <a:defRPr/>
              </a:pPr>
              <a:t>‹#›</a:t>
            </a:fld>
            <a:endParaRPr lang="en-US" altLang="en-US"/>
          </a:p>
        </p:txBody>
      </p:sp>
    </p:spTree>
    <p:extLst>
      <p:ext uri="{BB962C8B-B14F-4D97-AF65-F5344CB8AC3E}">
        <p14:creationId xmlns:p14="http://schemas.microsoft.com/office/powerpoint/2010/main" val="397836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1F6F2F01-F660-C24C-B996-523147A9F5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9145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182052E1-E889-D64B-93BB-99A72F15F634}"/>
              </a:ext>
            </a:extLst>
          </p:cNvPr>
          <p:cNvSpPr>
            <a:spLocks noChangeArrowheads="1"/>
          </p:cNvSpPr>
          <p:nvPr/>
        </p:nvSpPr>
        <p:spPr bwMode="gray">
          <a:xfrm>
            <a:off x="0" y="684213"/>
            <a:ext cx="9144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49BD9388-A153-EE43-A116-849D543682AD}"/>
              </a:ext>
            </a:extLst>
          </p:cNvPr>
          <p:cNvSpPr>
            <a:spLocks noGrp="1" noChangeArrowheads="1"/>
          </p:cNvSpPr>
          <p:nvPr>
            <p:ph type="body" idx="1"/>
          </p:nvPr>
        </p:nvSpPr>
        <p:spPr bwMode="auto">
          <a:xfrm>
            <a:off x="457200" y="1676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72C688F9-EA1C-2447-8D8E-B5ED60F93DA0}"/>
              </a:ext>
            </a:extLst>
          </p:cNvPr>
          <p:cNvSpPr>
            <a:spLocks noGrp="1" noChangeArrowheads="1"/>
          </p:cNvSpPr>
          <p:nvPr>
            <p:ph type="dt" sz="half" idx="2"/>
          </p:nvPr>
        </p:nvSpPr>
        <p:spPr bwMode="auto">
          <a:xfrm>
            <a:off x="5257800" y="642620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10EC9E4B-4449-9642-BD31-6453C6ED49C1}" type="datetimeFigureOut">
              <a:rPr lang="en-US" altLang="en-US"/>
              <a:pPr>
                <a:defRPr/>
              </a:pPr>
              <a:t>2/11/2022</a:t>
            </a:fld>
            <a:endParaRPr lang="en-US" altLang="en-US"/>
          </a:p>
        </p:txBody>
      </p:sp>
      <p:sp>
        <p:nvSpPr>
          <p:cNvPr id="1030" name="Rectangle 6">
            <a:extLst>
              <a:ext uri="{FF2B5EF4-FFF2-40B4-BE49-F238E27FC236}">
                <a16:creationId xmlns:a16="http://schemas.microsoft.com/office/drawing/2014/main" id="{262A17ED-F33D-3B44-8416-01DC458EFB64}"/>
              </a:ext>
            </a:extLst>
          </p:cNvPr>
          <p:cNvSpPr>
            <a:spLocks noGrp="1" noChangeArrowheads="1"/>
          </p:cNvSpPr>
          <p:nvPr>
            <p:ph type="sldNum" sz="quarter" idx="4"/>
          </p:nvPr>
        </p:nvSpPr>
        <p:spPr bwMode="auto">
          <a:xfrm>
            <a:off x="457200" y="6426200"/>
            <a:ext cx="228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pPr>
              <a:defRPr/>
            </a:pPr>
            <a:fld id="{97EFD453-1D67-E149-9FC1-DD24C12BE102}" type="slidenum">
              <a:rPr lang="en-US" altLang="en-US"/>
              <a:pPr>
                <a:defRPr/>
              </a:pPr>
              <a:t>‹#›</a:t>
            </a:fld>
            <a:endParaRPr lang="en-US" altLang="en-US"/>
          </a:p>
        </p:txBody>
      </p:sp>
      <p:sp>
        <p:nvSpPr>
          <p:cNvPr id="1031" name="Rectangle 2">
            <a:extLst>
              <a:ext uri="{FF2B5EF4-FFF2-40B4-BE49-F238E27FC236}">
                <a16:creationId xmlns:a16="http://schemas.microsoft.com/office/drawing/2014/main" id="{28EEDA4C-9FC6-394D-8A8D-B2F8F5F168EE}"/>
              </a:ext>
            </a:extLst>
          </p:cNvPr>
          <p:cNvSpPr>
            <a:spLocks noGrp="1" noChangeArrowheads="1"/>
          </p:cNvSpPr>
          <p:nvPr>
            <p:ph type="title"/>
          </p:nvPr>
        </p:nvSpPr>
        <p:spPr bwMode="gray">
          <a:xfrm>
            <a:off x="457200" y="912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C723DDF5-9C6B-4C40-8AA0-C64BA493F8D2}"/>
              </a:ext>
            </a:extLst>
          </p:cNvPr>
          <p:cNvSpPr>
            <a:spLocks noChangeArrowheads="1"/>
          </p:cNvSpPr>
          <p:nvPr/>
        </p:nvSpPr>
        <p:spPr bwMode="gray">
          <a:xfrm>
            <a:off x="0" y="6721475"/>
            <a:ext cx="9144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1D38E1B1-9649-8C4A-85BB-2035C15AA9E2}"/>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9800" y="6035675"/>
            <a:ext cx="1544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0"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8m6hHRlKwxY&amp;list=PLsMs3sjjy-pCcR8l3ohnIUhIiCwEjQB6K&amp;index=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JP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JQByjprj_m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BIP0lYrdirI"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82675727-DB01-8A40-9D28-B392D821E726}"/>
              </a:ext>
            </a:extLst>
          </p:cNvPr>
          <p:cNvSpPr>
            <a:spLocks noGrp="1" noChangeArrowheads="1"/>
          </p:cNvSpPr>
          <p:nvPr>
            <p:ph type="ctrTitle"/>
          </p:nvPr>
        </p:nvSpPr>
        <p:spPr>
          <a:xfrm>
            <a:off x="152400" y="1981200"/>
            <a:ext cx="8458200" cy="860425"/>
          </a:xfrm>
        </p:spPr>
        <p:txBody>
          <a:bodyPr/>
          <a:lstStyle/>
          <a:p>
            <a:pPr eaLnBrk="1" hangingPunct="1"/>
            <a:r>
              <a:rPr lang="en-US" altLang="en-US" dirty="0">
                <a:cs typeface="Arial" panose="020B0604020202020204" pitchFamily="34" charset="0"/>
              </a:rPr>
              <a:t>Heredity</a:t>
            </a:r>
            <a:br>
              <a:rPr lang="en-US" altLang="en-US" dirty="0">
                <a:cs typeface="Arial" panose="020B0604020202020204" pitchFamily="34" charset="0"/>
              </a:rPr>
            </a:br>
            <a:r>
              <a:rPr lang="en-US" altLang="en-US" dirty="0">
                <a:cs typeface="Arial" panose="020B0604020202020204" pitchFamily="34" charset="0"/>
              </a:rPr>
              <a:t>Nucleic Acids (DNA &amp; RNA) Structure and Function</a:t>
            </a:r>
          </a:p>
        </p:txBody>
      </p:sp>
      <p:sp>
        <p:nvSpPr>
          <p:cNvPr id="16386" name="TextBox 2">
            <a:extLst>
              <a:ext uri="{FF2B5EF4-FFF2-40B4-BE49-F238E27FC236}">
                <a16:creationId xmlns:a16="http://schemas.microsoft.com/office/drawing/2014/main" id="{C076F330-6D39-0C41-8513-AFCFEDE6D0F4}"/>
              </a:ext>
            </a:extLst>
          </p:cNvPr>
          <p:cNvSpPr txBox="1">
            <a:spLocks noChangeArrowheads="1"/>
          </p:cNvSpPr>
          <p:nvPr/>
        </p:nvSpPr>
        <p:spPr bwMode="auto">
          <a:xfrm>
            <a:off x="381000" y="3316288"/>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Created by CENGAGE Learning</a:t>
            </a:r>
          </a:p>
          <a:p>
            <a:r>
              <a:rPr lang="en-US" altLang="en-US">
                <a:solidFill>
                  <a:schemeClr val="bg1"/>
                </a:solidFill>
              </a:rPr>
              <a:t>Edited by Ms Rayner, 2022</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B4D4FF-1156-6242-A59A-5A46023E1F2C}"/>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The discovery of DNA</a:t>
            </a:r>
          </a:p>
        </p:txBody>
      </p:sp>
      <p:sp>
        <p:nvSpPr>
          <p:cNvPr id="23554" name="TextBox 7">
            <a:extLst>
              <a:ext uri="{FF2B5EF4-FFF2-40B4-BE49-F238E27FC236}">
                <a16:creationId xmlns:a16="http://schemas.microsoft.com/office/drawing/2014/main" id="{01304C02-4EC9-194F-A9FA-B9FA60936A80}"/>
              </a:ext>
            </a:extLst>
          </p:cNvPr>
          <p:cNvSpPr txBox="1">
            <a:spLocks noChangeArrowheads="1"/>
          </p:cNvSpPr>
          <p:nvPr/>
        </p:nvSpPr>
        <p:spPr bwMode="auto">
          <a:xfrm>
            <a:off x="685800" y="1379538"/>
            <a:ext cx="8024813" cy="2887662"/>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spcAft>
                <a:spcPts val="600"/>
              </a:spcAft>
              <a:defRPr/>
            </a:pPr>
            <a:r>
              <a:rPr lang="en-GB" altLang="en-US" sz="2000" b="1" dirty="0"/>
              <a:t>Eukaryotic cells: </a:t>
            </a:r>
          </a:p>
          <a:p>
            <a:pPr marL="285750" indent="-285750">
              <a:lnSpc>
                <a:spcPts val="2200"/>
              </a:lnSpc>
              <a:spcAft>
                <a:spcPts val="600"/>
              </a:spcAft>
              <a:buFont typeface="Arial" panose="020B0604020202020204" pitchFamily="34" charset="0"/>
              <a:buChar char="•"/>
              <a:defRPr/>
            </a:pPr>
            <a:r>
              <a:rPr lang="en-GB" altLang="en-US" sz="2000" u="sng" dirty="0"/>
              <a:t>In the nucleus</a:t>
            </a:r>
          </a:p>
          <a:p>
            <a:pPr marL="1028700" lvl="1">
              <a:lnSpc>
                <a:spcPts val="2200"/>
              </a:lnSpc>
              <a:spcAft>
                <a:spcPts val="600"/>
              </a:spcAft>
              <a:buFont typeface="Arial" panose="020B0604020202020204" pitchFamily="34" charset="0"/>
              <a:buChar char="•"/>
              <a:defRPr/>
            </a:pPr>
            <a:r>
              <a:rPr lang="en-GB" altLang="en-US" sz="2000" dirty="0"/>
              <a:t>Linear DNA </a:t>
            </a:r>
          </a:p>
          <a:p>
            <a:pPr marL="1028700" lvl="1">
              <a:lnSpc>
                <a:spcPts val="2200"/>
              </a:lnSpc>
              <a:spcAft>
                <a:spcPts val="600"/>
              </a:spcAft>
              <a:buFont typeface="Arial" panose="020B0604020202020204" pitchFamily="34" charset="0"/>
              <a:buChar char="•"/>
              <a:defRPr/>
            </a:pPr>
            <a:r>
              <a:rPr lang="en-GB" altLang="en-US" sz="2000" dirty="0"/>
              <a:t>bound to proteins &amp; is tightly coiled to form chromosomes in</a:t>
            </a:r>
          </a:p>
          <a:p>
            <a:pPr marL="1028700" lvl="1">
              <a:lnSpc>
                <a:spcPts val="2200"/>
              </a:lnSpc>
              <a:spcAft>
                <a:spcPts val="600"/>
              </a:spcAft>
              <a:buFont typeface="Arial" panose="020B0604020202020204" pitchFamily="34" charset="0"/>
              <a:buChar char="•"/>
              <a:defRPr/>
            </a:pPr>
            <a:r>
              <a:rPr lang="en-GB" altLang="en-US" sz="2000" dirty="0"/>
              <a:t>enclosed in a nuclear membrane. </a:t>
            </a:r>
          </a:p>
          <a:p>
            <a:pPr marL="285750" indent="-285750">
              <a:lnSpc>
                <a:spcPts val="2200"/>
              </a:lnSpc>
              <a:spcAft>
                <a:spcPts val="600"/>
              </a:spcAft>
              <a:buFont typeface="Arial" panose="020B0604020202020204" pitchFamily="34" charset="0"/>
              <a:buChar char="•"/>
              <a:defRPr/>
            </a:pPr>
            <a:r>
              <a:rPr lang="en-GB" altLang="en-US" sz="2000" u="sng" dirty="0"/>
              <a:t>Mitochondria and chloroplasts</a:t>
            </a:r>
          </a:p>
          <a:p>
            <a:pPr marL="1028700" lvl="1">
              <a:lnSpc>
                <a:spcPts val="2200"/>
              </a:lnSpc>
              <a:spcAft>
                <a:spcPts val="600"/>
              </a:spcAft>
              <a:buFont typeface="Arial" panose="020B0604020202020204" pitchFamily="34" charset="0"/>
              <a:buChar char="•"/>
              <a:defRPr/>
            </a:pPr>
            <a:r>
              <a:rPr lang="en-GB" altLang="en-US" sz="2000" dirty="0"/>
              <a:t>Circular DNA</a:t>
            </a:r>
          </a:p>
          <a:p>
            <a:pPr marL="1028700" lvl="1">
              <a:lnSpc>
                <a:spcPts val="2200"/>
              </a:lnSpc>
              <a:spcAft>
                <a:spcPts val="600"/>
              </a:spcAft>
              <a:buFont typeface="Arial" panose="020B0604020202020204" pitchFamily="34" charset="0"/>
              <a:buChar char="•"/>
              <a:defRPr/>
            </a:pPr>
            <a:r>
              <a:rPr lang="en-GB" altLang="en-US" sz="2000" dirty="0"/>
              <a:t>Not bound to proteins</a:t>
            </a:r>
          </a:p>
        </p:txBody>
      </p:sp>
      <p:pic>
        <p:nvPicPr>
          <p:cNvPr id="30723" name="Picture 1">
            <a:extLst>
              <a:ext uri="{FF2B5EF4-FFF2-40B4-BE49-F238E27FC236}">
                <a16:creationId xmlns:a16="http://schemas.microsoft.com/office/drawing/2014/main" id="{4D487170-3EB0-0A4A-95E9-9B6416E2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4351338"/>
            <a:ext cx="7831138"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D43DE00C-F4FD-DA44-B90D-19A1BE8E5C6D}"/>
              </a:ext>
            </a:extLst>
          </p:cNvPr>
          <p:cNvSpPr txBox="1">
            <a:spLocks noChangeArrowheads="1"/>
          </p:cNvSpPr>
          <p:nvPr/>
        </p:nvSpPr>
        <p:spPr bwMode="gray">
          <a:xfrm>
            <a:off x="433388" y="815975"/>
            <a:ext cx="8582025"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US" altLang="en-US" kern="0" dirty="0"/>
              <a:t>REVISION – Where is DNA found in Eukaryotic &amp; Prokaryotic Cells?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a:extLst>
              <a:ext uri="{FF2B5EF4-FFF2-40B4-BE49-F238E27FC236}">
                <a16:creationId xmlns:a16="http://schemas.microsoft.com/office/drawing/2014/main" id="{05CC2F08-68E4-6E4C-8386-1E7A5D6026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66913"/>
            <a:ext cx="6005513"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6">
            <a:extLst>
              <a:ext uri="{FF2B5EF4-FFF2-40B4-BE49-F238E27FC236}">
                <a16:creationId xmlns:a16="http://schemas.microsoft.com/office/drawing/2014/main" id="{9703BDC8-0D20-BC42-A615-E2C0C1C66E6C}"/>
              </a:ext>
            </a:extLst>
          </p:cNvPr>
          <p:cNvSpPr txBox="1">
            <a:spLocks noChangeArrowheads="1"/>
          </p:cNvSpPr>
          <p:nvPr/>
        </p:nvSpPr>
        <p:spPr bwMode="auto">
          <a:xfrm>
            <a:off x="1790700" y="6067265"/>
            <a:ext cx="3781425" cy="632737"/>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defRPr/>
            </a:pPr>
            <a:r>
              <a:rPr lang="en-AU" altLang="en-US" sz="1600" dirty="0">
                <a:solidFill>
                  <a:schemeClr val="accent1"/>
                </a:solidFill>
                <a:highlight>
                  <a:srgbClr val="FFFF00"/>
                </a:highlight>
              </a:rPr>
              <a:t>Chromatin</a:t>
            </a:r>
            <a:r>
              <a:rPr lang="en-AU" altLang="en-US" sz="1600" dirty="0">
                <a:solidFill>
                  <a:schemeClr val="accent1"/>
                </a:solidFill>
              </a:rPr>
              <a:t> is further condensed to make chromosomes.</a:t>
            </a:r>
          </a:p>
        </p:txBody>
      </p:sp>
      <p:pic>
        <p:nvPicPr>
          <p:cNvPr id="31747" name="TextBox 6">
            <a:extLst>
              <a:ext uri="{FF2B5EF4-FFF2-40B4-BE49-F238E27FC236}">
                <a16:creationId xmlns:a16="http://schemas.microsoft.com/office/drawing/2014/main" id="{F52BEC4D-44DB-E048-A545-AF4EC4A9325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27200"/>
            <a:ext cx="2286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TextBox 6">
            <a:extLst>
              <a:ext uri="{FF2B5EF4-FFF2-40B4-BE49-F238E27FC236}">
                <a16:creationId xmlns:a16="http://schemas.microsoft.com/office/drawing/2014/main" id="{635EBF56-1BE2-DE48-AE82-769310617A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2260600"/>
            <a:ext cx="1828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TextBox 6">
            <a:extLst>
              <a:ext uri="{FF2B5EF4-FFF2-40B4-BE49-F238E27FC236}">
                <a16:creationId xmlns:a16="http://schemas.microsoft.com/office/drawing/2014/main" id="{58E03487-1916-B046-B8C4-0F28455C3D8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517900"/>
            <a:ext cx="18669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0" name="Straight Connector 3">
            <a:extLst>
              <a:ext uri="{FF2B5EF4-FFF2-40B4-BE49-F238E27FC236}">
                <a16:creationId xmlns:a16="http://schemas.microsoft.com/office/drawing/2014/main" id="{F8CE0158-AB32-AE4B-B7BC-04CBBB5E5211}"/>
              </a:ext>
            </a:extLst>
          </p:cNvPr>
          <p:cNvCxnSpPr>
            <a:cxnSpLocks noChangeShapeType="1"/>
          </p:cNvCxnSpPr>
          <p:nvPr/>
        </p:nvCxnSpPr>
        <p:spPr bwMode="auto">
          <a:xfrm>
            <a:off x="2057400" y="2127250"/>
            <a:ext cx="381000" cy="36513"/>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31751" name="Straight Connector 18">
            <a:extLst>
              <a:ext uri="{FF2B5EF4-FFF2-40B4-BE49-F238E27FC236}">
                <a16:creationId xmlns:a16="http://schemas.microsoft.com/office/drawing/2014/main" id="{192832F4-BFFC-6A4F-85C4-582621AA8F8A}"/>
              </a:ext>
            </a:extLst>
          </p:cNvPr>
          <p:cNvCxnSpPr>
            <a:cxnSpLocks noChangeShapeType="1"/>
          </p:cNvCxnSpPr>
          <p:nvPr/>
        </p:nvCxnSpPr>
        <p:spPr bwMode="auto">
          <a:xfrm flipV="1">
            <a:off x="5172075" y="3587750"/>
            <a:ext cx="2028825" cy="1027113"/>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31752" name="Straight Connector 22">
            <a:extLst>
              <a:ext uri="{FF2B5EF4-FFF2-40B4-BE49-F238E27FC236}">
                <a16:creationId xmlns:a16="http://schemas.microsoft.com/office/drawing/2014/main" id="{944AF575-5E61-5648-945F-8021819CAF8D}"/>
              </a:ext>
            </a:extLst>
          </p:cNvPr>
          <p:cNvCxnSpPr>
            <a:cxnSpLocks noChangeShapeType="1"/>
          </p:cNvCxnSpPr>
          <p:nvPr/>
        </p:nvCxnSpPr>
        <p:spPr bwMode="auto">
          <a:xfrm>
            <a:off x="1600200" y="4297363"/>
            <a:ext cx="381000" cy="122237"/>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31753" name="Straight Connector 28">
            <a:extLst>
              <a:ext uri="{FF2B5EF4-FFF2-40B4-BE49-F238E27FC236}">
                <a16:creationId xmlns:a16="http://schemas.microsoft.com/office/drawing/2014/main" id="{AA73A3AE-0345-0F4F-849E-C74D511C894D}"/>
              </a:ext>
            </a:extLst>
          </p:cNvPr>
          <p:cNvCxnSpPr>
            <a:cxnSpLocks noChangeShapeType="1"/>
          </p:cNvCxnSpPr>
          <p:nvPr/>
        </p:nvCxnSpPr>
        <p:spPr bwMode="auto">
          <a:xfrm flipV="1">
            <a:off x="2438400" y="5715000"/>
            <a:ext cx="457200" cy="3048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14" name="Title 1">
            <a:extLst>
              <a:ext uri="{FF2B5EF4-FFF2-40B4-BE49-F238E27FC236}">
                <a16:creationId xmlns:a16="http://schemas.microsoft.com/office/drawing/2014/main" id="{3F3038F5-BA48-A546-917A-48CDF187BB66}"/>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Chromosomes of eukaryotes</a:t>
            </a:r>
          </a:p>
        </p:txBody>
      </p:sp>
      <p:sp>
        <p:nvSpPr>
          <p:cNvPr id="13" name="Title 2">
            <a:extLst>
              <a:ext uri="{FF2B5EF4-FFF2-40B4-BE49-F238E27FC236}">
                <a16:creationId xmlns:a16="http://schemas.microsoft.com/office/drawing/2014/main" id="{880BCF94-6757-2E41-9150-B394B9277802}"/>
              </a:ext>
            </a:extLst>
          </p:cNvPr>
          <p:cNvSpPr txBox="1">
            <a:spLocks noChangeArrowheads="1"/>
          </p:cNvSpPr>
          <p:nvPr/>
        </p:nvSpPr>
        <p:spPr bwMode="gray">
          <a:xfrm>
            <a:off x="433388" y="950913"/>
            <a:ext cx="8582025"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US" altLang="en-US" kern="0" dirty="0"/>
              <a:t>REVISION – Where is DNA found in Eukaryotic &amp; Prokaryotic Cells?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88F303-CFAF-2444-A385-8A2694FAEE05}"/>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The discovery of DNA</a:t>
            </a:r>
          </a:p>
        </p:txBody>
      </p:sp>
      <p:sp>
        <p:nvSpPr>
          <p:cNvPr id="23554" name="TextBox 7">
            <a:extLst>
              <a:ext uri="{FF2B5EF4-FFF2-40B4-BE49-F238E27FC236}">
                <a16:creationId xmlns:a16="http://schemas.microsoft.com/office/drawing/2014/main" id="{5C9CC183-01E2-CF4E-BBE3-0B5C6599EFEA}"/>
              </a:ext>
            </a:extLst>
          </p:cNvPr>
          <p:cNvSpPr txBox="1">
            <a:spLocks noChangeArrowheads="1"/>
          </p:cNvSpPr>
          <p:nvPr/>
        </p:nvSpPr>
        <p:spPr bwMode="auto">
          <a:xfrm>
            <a:off x="711200" y="1752600"/>
            <a:ext cx="7391400" cy="1766888"/>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defRPr/>
            </a:pPr>
            <a:endParaRPr lang="en-GB" altLang="en-US" dirty="0"/>
          </a:p>
          <a:p>
            <a:pPr>
              <a:lnSpc>
                <a:spcPts val="2200"/>
              </a:lnSpc>
              <a:defRPr/>
            </a:pPr>
            <a:r>
              <a:rPr lang="en-GB" altLang="en-US" b="1" dirty="0"/>
              <a:t>Prokaryotic cells: </a:t>
            </a:r>
          </a:p>
          <a:p>
            <a:pPr marL="285750" indent="-285750">
              <a:lnSpc>
                <a:spcPts val="2200"/>
              </a:lnSpc>
              <a:buFont typeface="Arial" panose="020B0604020202020204" pitchFamily="34" charset="0"/>
              <a:buChar char="•"/>
              <a:defRPr/>
            </a:pPr>
            <a:r>
              <a:rPr lang="en-GB" altLang="en-US" dirty="0"/>
              <a:t>DNA occurs as unbound circular DNA </a:t>
            </a:r>
          </a:p>
          <a:p>
            <a:pPr marL="285750" indent="-285750">
              <a:lnSpc>
                <a:spcPts val="2200"/>
              </a:lnSpc>
              <a:buFont typeface="Arial" panose="020B0604020202020204" pitchFamily="34" charset="0"/>
              <a:buChar char="•"/>
              <a:defRPr/>
            </a:pPr>
            <a:r>
              <a:rPr lang="en-GB" altLang="en-US" dirty="0"/>
              <a:t>in the nucleoid region of the cytosol. </a:t>
            </a:r>
          </a:p>
          <a:p>
            <a:pPr marL="285750" indent="-285750">
              <a:lnSpc>
                <a:spcPts val="2200"/>
              </a:lnSpc>
              <a:buFont typeface="Arial" panose="020B0604020202020204" pitchFamily="34" charset="0"/>
              <a:buChar char="•"/>
              <a:defRPr/>
            </a:pPr>
            <a:r>
              <a:rPr lang="en-GB" altLang="en-US" dirty="0"/>
              <a:t>The nucleoid region is not bound by</a:t>
            </a:r>
            <a:br>
              <a:rPr lang="en-GB" altLang="en-US" dirty="0"/>
            </a:br>
            <a:r>
              <a:rPr lang="en-GB" altLang="en-US" dirty="0"/>
              <a:t>a nuclear membrane. </a:t>
            </a:r>
            <a:endParaRPr lang="en-AU" altLang="en-US" dirty="0"/>
          </a:p>
        </p:txBody>
      </p:sp>
      <p:pic>
        <p:nvPicPr>
          <p:cNvPr id="33795" name="Picture 4" descr="8 Prokaryotic Cells ideas | prokaryotic cell, cell, eukaryotic cell">
            <a:extLst>
              <a:ext uri="{FF2B5EF4-FFF2-40B4-BE49-F238E27FC236}">
                <a16:creationId xmlns:a16="http://schemas.microsoft.com/office/drawing/2014/main" id="{981FC7D8-F3DF-8748-8830-97EDE6357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48038"/>
            <a:ext cx="45005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BC215FE9-C6E6-CE4E-848E-E1E37A82C7E7}"/>
              </a:ext>
            </a:extLst>
          </p:cNvPr>
          <p:cNvSpPr txBox="1">
            <a:spLocks noChangeArrowheads="1"/>
          </p:cNvSpPr>
          <p:nvPr/>
        </p:nvSpPr>
        <p:spPr bwMode="gray">
          <a:xfrm>
            <a:off x="609600" y="10795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US" altLang="en-US" kern="0" dirty="0"/>
              <a:t>RECAP – Where is DNA found in Eukaryotic &amp; Prokaryotic Cells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3">
            <a:extLst>
              <a:ext uri="{FF2B5EF4-FFF2-40B4-BE49-F238E27FC236}">
                <a16:creationId xmlns:a16="http://schemas.microsoft.com/office/drawing/2014/main" id="{6B201392-A81B-4347-8284-AF349BD76788}"/>
              </a:ext>
            </a:extLst>
          </p:cNvPr>
          <p:cNvGrpSpPr>
            <a:grpSpLocks/>
          </p:cNvGrpSpPr>
          <p:nvPr/>
        </p:nvGrpSpPr>
        <p:grpSpPr bwMode="auto">
          <a:xfrm>
            <a:off x="1295400" y="1066800"/>
            <a:ext cx="7600950" cy="5486400"/>
            <a:chOff x="933450" y="4648200"/>
            <a:chExt cx="7600950" cy="2790103"/>
          </a:xfrm>
        </p:grpSpPr>
        <p:grpSp>
          <p:nvGrpSpPr>
            <p:cNvPr id="35842" name="Group 4">
              <a:extLst>
                <a:ext uri="{FF2B5EF4-FFF2-40B4-BE49-F238E27FC236}">
                  <a16:creationId xmlns:a16="http://schemas.microsoft.com/office/drawing/2014/main" id="{2E28E7C7-5CC3-9145-ACF9-B14185ECCFDD}"/>
                </a:ext>
              </a:extLst>
            </p:cNvPr>
            <p:cNvGrpSpPr>
              <a:grpSpLocks/>
            </p:cNvGrpSpPr>
            <p:nvPr/>
          </p:nvGrpSpPr>
          <p:grpSpPr bwMode="auto">
            <a:xfrm>
              <a:off x="933450" y="4648200"/>
              <a:ext cx="7600950" cy="2790103"/>
              <a:chOff x="933450" y="4648200"/>
              <a:chExt cx="7600950" cy="2790103"/>
            </a:xfrm>
          </p:grpSpPr>
          <p:sp>
            <p:nvSpPr>
              <p:cNvPr id="9" name="Text Box 3">
                <a:extLst>
                  <a:ext uri="{FF2B5EF4-FFF2-40B4-BE49-F238E27FC236}">
                    <a16:creationId xmlns:a16="http://schemas.microsoft.com/office/drawing/2014/main" id="{75D39828-590B-8F43-A405-85BF0DC61EC5}"/>
                  </a:ext>
                </a:extLst>
              </p:cNvPr>
              <p:cNvSpPr txBox="1"/>
              <p:nvPr/>
            </p:nvSpPr>
            <p:spPr>
              <a:xfrm>
                <a:off x="933450" y="4648200"/>
                <a:ext cx="7600950" cy="2790103"/>
              </a:xfrm>
              <a:prstGeom prst="rect">
                <a:avLst/>
              </a:prstGeom>
              <a:solidFill>
                <a:schemeClr val="bg1">
                  <a:lumMod val="85000"/>
                </a:schemeClr>
              </a:solidFill>
              <a:ln w="6350">
                <a:solidFill>
                  <a:prstClr val="black"/>
                </a:solidFill>
              </a:ln>
            </p:spPr>
            <p:txBody>
              <a:bodyPr/>
              <a:lstStyle/>
              <a:p>
                <a:pPr>
                  <a:defRPr/>
                </a:pPr>
                <a:r>
                  <a:rPr lang="en-AU" sz="2400">
                    <a:latin typeface="Calibri" panose="020F0502020204030204" pitchFamily="34" charset="0"/>
                    <a:ea typeface="Calibri" panose="020F0502020204030204" pitchFamily="34" charset="0"/>
                    <a:cs typeface="Times New Roman" panose="02020603050405020304" pitchFamily="18" charset="0"/>
                  </a:rPr>
                  <a:t> </a:t>
                </a:r>
              </a:p>
            </p:txBody>
          </p:sp>
          <p:sp>
            <p:nvSpPr>
              <p:cNvPr id="35847" name="Text Box 27">
                <a:extLst>
                  <a:ext uri="{FF2B5EF4-FFF2-40B4-BE49-F238E27FC236}">
                    <a16:creationId xmlns:a16="http://schemas.microsoft.com/office/drawing/2014/main" id="{62D311F8-50D5-F847-977D-4E9D88B13780}"/>
                  </a:ext>
                </a:extLst>
              </p:cNvPr>
              <p:cNvSpPr txBox="1">
                <a:spLocks noChangeArrowheads="1"/>
              </p:cNvSpPr>
              <p:nvPr/>
            </p:nvSpPr>
            <p:spPr bwMode="auto">
              <a:xfrm>
                <a:off x="2813050" y="4711699"/>
                <a:ext cx="5702300" cy="16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2000" b="1" dirty="0">
                    <a:latin typeface="Calibri" panose="020F0502020204030204" pitchFamily="34" charset="0"/>
                    <a:ea typeface="Calibri" panose="020F0502020204030204" pitchFamily="34" charset="0"/>
                    <a:cs typeface="Times New Roman" panose="02020603050405020304" pitchFamily="18" charset="0"/>
                  </a:rPr>
                  <a:t>The structural properties of the DNA molecule, including nucleotide composition and pairing and the hydrogen bonds between strands, allow for DNA replication</a:t>
                </a:r>
              </a:p>
              <a:p>
                <a:endParaRPr lang="en-AU" altLang="en-US" sz="2000" b="1" dirty="0">
                  <a:latin typeface="Calibri" panose="020F0502020204030204" pitchFamily="34" charset="0"/>
                  <a:ea typeface="Calibri" panose="020F0502020204030204" pitchFamily="34" charset="0"/>
                  <a:cs typeface="Times New Roman" panose="02020603050405020304" pitchFamily="18" charset="0"/>
                </a:endParaRPr>
              </a:p>
              <a:p>
                <a:r>
                  <a:rPr lang="en-AU" altLang="en-US" sz="2000" b="1" dirty="0">
                    <a:latin typeface="Calibri" panose="020F0502020204030204" pitchFamily="34" charset="0"/>
                    <a:ea typeface="Calibri" panose="020F0502020204030204" pitchFamily="34" charset="0"/>
                    <a:cs typeface="Times New Roman" panose="02020603050405020304" pitchFamily="18" charset="0"/>
                  </a:rPr>
                  <a:t>Select, construct and use appropriate representations, including models of DNA replication to communicate conceptual understanding, solve problems and make predictions</a:t>
                </a:r>
              </a:p>
              <a:p>
                <a:endParaRPr lang="en-AU" altLang="en-US" sz="2000" b="1" dirty="0">
                  <a:latin typeface="Calibri" panose="020F0502020204030204" pitchFamily="34" charset="0"/>
                  <a:ea typeface="Calibri" panose="020F0502020204030204" pitchFamily="34" charset="0"/>
                  <a:cs typeface="Times New Roman" panose="02020603050405020304" pitchFamily="18" charset="0"/>
                </a:endParaRPr>
              </a:p>
              <a:p>
                <a:r>
                  <a:rPr lang="en-AU" altLang="en-US" sz="2000" b="1" dirty="0">
                    <a:latin typeface="Calibri" panose="020F0502020204030204" pitchFamily="34" charset="0"/>
                    <a:ea typeface="Calibri" panose="020F0502020204030204" pitchFamily="34" charset="0"/>
                    <a:cs typeface="Times New Roman" panose="02020603050405020304" pitchFamily="18" charset="0"/>
                  </a:rPr>
                  <a:t> </a:t>
                </a:r>
              </a:p>
              <a:p>
                <a:r>
                  <a:rPr lang="en-AU" altLang="en-US" sz="2000" b="1" dirty="0">
                    <a:latin typeface="Calibri" panose="020F0502020204030204" pitchFamily="34" charset="0"/>
                    <a:ea typeface="Calibri" panose="020F0502020204030204" pitchFamily="34" charset="0"/>
                    <a:cs typeface="Times New Roman" panose="02020603050405020304" pitchFamily="18" charset="0"/>
                  </a:rPr>
                  <a:t>Describe the structure of DNA and explain how this is linked to its function</a:t>
                </a:r>
              </a:p>
              <a:p>
                <a:endParaRPr lang="en-AU" altLang="en-US" sz="2000" b="1" dirty="0">
                  <a:latin typeface="Calibri" panose="020F0502020204030204" pitchFamily="34" charset="0"/>
                  <a:ea typeface="Calibri" panose="020F0502020204030204" pitchFamily="34" charset="0"/>
                  <a:cs typeface="Times New Roman" panose="02020603050405020304" pitchFamily="18" charset="0"/>
                </a:endParaRPr>
              </a:p>
              <a:p>
                <a:r>
                  <a:rPr lang="en-AU" altLang="en-US" sz="2000" b="1" dirty="0">
                    <a:latin typeface="Calibri" panose="020F0502020204030204" pitchFamily="34" charset="0"/>
                    <a:ea typeface="Calibri" panose="020F0502020204030204" pitchFamily="34" charset="0"/>
                    <a:cs typeface="Times New Roman" panose="02020603050405020304" pitchFamily="18" charset="0"/>
                  </a:rPr>
                  <a:t>Use a labelled diagram of a DNA molecule to describe its function</a:t>
                </a:r>
                <a:endParaRPr lang="en-AU" alt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AU" altLang="en-US" sz="20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843" name="Group 5">
              <a:extLst>
                <a:ext uri="{FF2B5EF4-FFF2-40B4-BE49-F238E27FC236}">
                  <a16:creationId xmlns:a16="http://schemas.microsoft.com/office/drawing/2014/main" id="{024180F9-485D-7D46-9DCD-BF4B6BB0CEF4}"/>
                </a:ext>
              </a:extLst>
            </p:cNvPr>
            <p:cNvGrpSpPr>
              <a:grpSpLocks/>
            </p:cNvGrpSpPr>
            <p:nvPr/>
          </p:nvGrpSpPr>
          <p:grpSpPr bwMode="auto">
            <a:xfrm>
              <a:off x="979387" y="4825672"/>
              <a:ext cx="1810472" cy="2512660"/>
              <a:chOff x="979387" y="4825672"/>
              <a:chExt cx="1810472" cy="2512660"/>
            </a:xfrm>
          </p:grpSpPr>
          <p:pic>
            <p:nvPicPr>
              <p:cNvPr id="35844" name="Text Box 4">
                <a:extLst>
                  <a:ext uri="{FF2B5EF4-FFF2-40B4-BE49-F238E27FC236}">
                    <a16:creationId xmlns:a16="http://schemas.microsoft.com/office/drawing/2014/main" id="{DA464F61-1EA3-B147-92E3-44B5BD46F0B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659" y="6563305"/>
                <a:ext cx="1727200" cy="7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1">
                <a:extLst>
                  <a:ext uri="{FF2B5EF4-FFF2-40B4-BE49-F238E27FC236}">
                    <a16:creationId xmlns:a16="http://schemas.microsoft.com/office/drawing/2014/main" id="{FA17840D-26EA-BE44-B2E3-47B7EB65CA5B}"/>
                  </a:ext>
                </a:extLst>
              </p:cNvPr>
              <p:cNvSpPr txBox="1"/>
              <p:nvPr/>
            </p:nvSpPr>
            <p:spPr>
              <a:xfrm>
                <a:off x="979387" y="4825672"/>
                <a:ext cx="1713931" cy="430887"/>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latin typeface="Calibri" panose="020F0502020204030204" pitchFamily="34" charset="0"/>
                  <a:ea typeface="Calibri" panose="020F0502020204030204" pitchFamily="34" charset="0"/>
                  <a:cs typeface="Times New Roman" panose="02020603050405020304" pitchFamily="18" charset="0"/>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3B65-9D42-614B-B32F-B9720EB864CA}"/>
              </a:ext>
            </a:extLst>
          </p:cNvPr>
          <p:cNvSpPr>
            <a:spLocks noGrp="1"/>
          </p:cNvSpPr>
          <p:nvPr>
            <p:ph type="title"/>
          </p:nvPr>
        </p:nvSpPr>
        <p:spPr/>
        <p:txBody>
          <a:bodyPr/>
          <a:lstStyle/>
          <a:p>
            <a:r>
              <a:rPr lang="en-US" dirty="0"/>
              <a:t>WATCH!</a:t>
            </a:r>
          </a:p>
        </p:txBody>
      </p:sp>
      <p:sp>
        <p:nvSpPr>
          <p:cNvPr id="3" name="Content Placeholder 2">
            <a:extLst>
              <a:ext uri="{FF2B5EF4-FFF2-40B4-BE49-F238E27FC236}">
                <a16:creationId xmlns:a16="http://schemas.microsoft.com/office/drawing/2014/main" id="{F525EDD8-00C9-674E-A4BC-F9EDE0B7B590}"/>
              </a:ext>
            </a:extLst>
          </p:cNvPr>
          <p:cNvSpPr>
            <a:spLocks noGrp="1"/>
          </p:cNvSpPr>
          <p:nvPr>
            <p:ph idx="1"/>
          </p:nvPr>
        </p:nvSpPr>
        <p:spPr/>
        <p:txBody>
          <a:bodyPr/>
          <a:lstStyle/>
          <a:p>
            <a:r>
              <a:rPr lang="en-US" dirty="0">
                <a:hlinkClick r:id="rId3"/>
              </a:rPr>
              <a:t>https://www.youtube.com/watch?v=8m6hHRlKwxY&amp;list=PLsMs3sjjy-pCcR8l3ohnIUhIiCwEjQB6K&amp;index=3</a:t>
            </a:r>
            <a:r>
              <a:rPr lang="en-US" dirty="0"/>
              <a:t> </a:t>
            </a:r>
          </a:p>
        </p:txBody>
      </p:sp>
    </p:spTree>
    <p:extLst>
      <p:ext uri="{BB962C8B-B14F-4D97-AF65-F5344CB8AC3E}">
        <p14:creationId xmlns:p14="http://schemas.microsoft.com/office/powerpoint/2010/main" val="412706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33B4C0F5-8E8A-3148-87E0-95F02AB6261A}"/>
              </a:ext>
            </a:extLst>
          </p:cNvPr>
          <p:cNvSpPr txBox="1">
            <a:spLocks noChangeArrowheads="1"/>
          </p:cNvSpPr>
          <p:nvPr/>
        </p:nvSpPr>
        <p:spPr bwMode="auto">
          <a:xfrm>
            <a:off x="1845628" y="2492128"/>
            <a:ext cx="7226300" cy="1092607"/>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a:spcAft>
                <a:spcPts val="600"/>
              </a:spcAft>
              <a:buFont typeface="Arial" panose="020B0604020202020204" pitchFamily="34" charset="0"/>
              <a:buChar char="•"/>
              <a:defRPr/>
            </a:pPr>
            <a:r>
              <a:rPr lang="en-AU" altLang="en-US" sz="2000" dirty="0"/>
              <a:t>The shape of a DNA molecule is a </a:t>
            </a:r>
            <a:r>
              <a:rPr lang="en-AU" altLang="en-US" sz="2000" dirty="0">
                <a:highlight>
                  <a:srgbClr val="FFFF00"/>
                </a:highlight>
              </a:rPr>
              <a:t>double helix</a:t>
            </a:r>
            <a:r>
              <a:rPr lang="en-AU" altLang="en-US" sz="2000" dirty="0"/>
              <a:t>.</a:t>
            </a:r>
          </a:p>
          <a:p>
            <a:pPr marL="285750" indent="-285750">
              <a:spcAft>
                <a:spcPts val="600"/>
              </a:spcAft>
              <a:buFont typeface="Arial" panose="020B0604020202020204" pitchFamily="34" charset="0"/>
              <a:buChar char="•"/>
              <a:defRPr/>
            </a:pPr>
            <a:r>
              <a:rPr lang="en-AU" altLang="en-US" sz="2000" dirty="0"/>
              <a:t>The term ‘double’ means the molecule consists of </a:t>
            </a:r>
            <a:r>
              <a:rPr lang="en-AU" altLang="en-US" sz="2000" dirty="0">
                <a:highlight>
                  <a:srgbClr val="FFFF00"/>
                </a:highlight>
              </a:rPr>
              <a:t>two strands. </a:t>
            </a:r>
          </a:p>
        </p:txBody>
      </p:sp>
      <p:sp>
        <p:nvSpPr>
          <p:cNvPr id="41986" name="TextBox 2">
            <a:extLst>
              <a:ext uri="{FF2B5EF4-FFF2-40B4-BE49-F238E27FC236}">
                <a16:creationId xmlns:a16="http://schemas.microsoft.com/office/drawing/2014/main" id="{3F105AE9-DFFC-7F40-A3D8-98EBCCF3C5F5}"/>
              </a:ext>
            </a:extLst>
          </p:cNvPr>
          <p:cNvSpPr txBox="1">
            <a:spLocks noChangeArrowheads="1"/>
          </p:cNvSpPr>
          <p:nvPr/>
        </p:nvSpPr>
        <p:spPr bwMode="auto">
          <a:xfrm>
            <a:off x="914400" y="272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41987" name="Picture 4">
            <a:extLst>
              <a:ext uri="{FF2B5EF4-FFF2-40B4-BE49-F238E27FC236}">
                <a16:creationId xmlns:a16="http://schemas.microsoft.com/office/drawing/2014/main" id="{0BDC5341-9622-9949-A42F-289882FE8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057"/>
          <a:stretch>
            <a:fillRect/>
          </a:stretch>
        </p:blipFill>
        <p:spPr bwMode="auto">
          <a:xfrm>
            <a:off x="515938" y="1524000"/>
            <a:ext cx="9683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133C366E-3777-BA45-B678-26DA166047C7}"/>
              </a:ext>
            </a:extLst>
          </p:cNvPr>
          <p:cNvSpPr txBox="1">
            <a:spLocks noChangeArrowheads="1"/>
          </p:cNvSpPr>
          <p:nvPr/>
        </p:nvSpPr>
        <p:spPr bwMode="gray">
          <a:xfrm>
            <a:off x="152400" y="152400"/>
            <a:ext cx="50292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 structure </a:t>
            </a:r>
            <a:r>
              <a:rPr lang="en-US" altLang="en-US" sz="2400" b="1" dirty="0">
                <a:solidFill>
                  <a:schemeClr val="bg1"/>
                </a:solidFill>
                <a:cs typeface="Arial" panose="020B0604020202020204" pitchFamily="34" charset="0"/>
              </a:rPr>
              <a:t>− DNA molecule</a:t>
            </a:r>
            <a:endParaRPr lang="en-US" altLang="en-US" sz="2400" b="1" kern="0" dirty="0">
              <a:solidFill>
                <a:schemeClr val="bg1"/>
              </a:solidFill>
              <a:cs typeface="Arial" panose="020B0604020202020204" pitchFamily="34" charset="0"/>
            </a:endParaRPr>
          </a:p>
        </p:txBody>
      </p:sp>
      <p:sp>
        <p:nvSpPr>
          <p:cNvPr id="10" name="Title 1">
            <a:extLst>
              <a:ext uri="{FF2B5EF4-FFF2-40B4-BE49-F238E27FC236}">
                <a16:creationId xmlns:a16="http://schemas.microsoft.com/office/drawing/2014/main" id="{5C8FB68F-3688-8248-B9B5-C1E88A1F423D}"/>
              </a:ext>
            </a:extLst>
          </p:cNvPr>
          <p:cNvSpPr txBox="1">
            <a:spLocks noChangeArrowheads="1"/>
          </p:cNvSpPr>
          <p:nvPr/>
        </p:nvSpPr>
        <p:spPr bwMode="gray">
          <a:xfrm>
            <a:off x="380683" y="976313"/>
            <a:ext cx="905256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b="1" kern="0" dirty="0"/>
              <a:t>Describe the shape of DNA</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2" name="Rectangle 1">
            <a:extLst>
              <a:ext uri="{FF2B5EF4-FFF2-40B4-BE49-F238E27FC236}">
                <a16:creationId xmlns:a16="http://schemas.microsoft.com/office/drawing/2014/main" id="{FF05E074-C075-1C41-B8E9-8FBA687011B5}"/>
              </a:ext>
            </a:extLst>
          </p:cNvPr>
          <p:cNvSpPr/>
          <p:nvPr/>
        </p:nvSpPr>
        <p:spPr>
          <a:xfrm>
            <a:off x="3962400" y="1662113"/>
            <a:ext cx="2063750" cy="554038"/>
          </a:xfrm>
          <a:prstGeom prst="rect">
            <a:avLst/>
          </a:prstGeom>
          <a:noFill/>
        </p:spPr>
        <p:txBody>
          <a:bodyPr wrap="none">
            <a:spAutoFit/>
          </a:bodyPr>
          <a:lstStyle/>
          <a:p>
            <a:pPr algn="ctr">
              <a:defRPr/>
            </a:pPr>
            <a:r>
              <a:rPr lang="en-GB" sz="3000" dirty="0">
                <a:ln w="0"/>
                <a:effectLst>
                  <a:outerShdw blurRad="38100" dist="19050" dir="2700000" algn="tl" rotWithShape="0">
                    <a:schemeClr val="dk1">
                      <a:alpha val="40000"/>
                    </a:schemeClr>
                  </a:outerShdw>
                </a:effectLst>
              </a:rPr>
              <a:t>The Shape</a:t>
            </a:r>
          </a:p>
        </p:txBody>
      </p:sp>
      <p:pic>
        <p:nvPicPr>
          <p:cNvPr id="8" name="Picture 7">
            <a:extLst>
              <a:ext uri="{FF2B5EF4-FFF2-40B4-BE49-F238E27FC236}">
                <a16:creationId xmlns:a16="http://schemas.microsoft.com/office/drawing/2014/main" id="{C52A1B30-A873-E747-AF45-852444CACF14}"/>
              </a:ext>
            </a:extLst>
          </p:cNvPr>
          <p:cNvPicPr>
            <a:picLocks noChangeAspect="1"/>
          </p:cNvPicPr>
          <p:nvPr/>
        </p:nvPicPr>
        <p:blipFill rotWithShape="1">
          <a:blip r:embed="rId4">
            <a:extLst>
              <a:ext uri="{28A0092B-C50C-407E-A947-70E740481C1C}">
                <a14:useLocalDpi xmlns:a14="http://schemas.microsoft.com/office/drawing/2010/main" val="0"/>
              </a:ext>
            </a:extLst>
          </a:blip>
          <a:srcRect t="45285" b="8350"/>
          <a:stretch/>
        </p:blipFill>
        <p:spPr>
          <a:xfrm>
            <a:off x="1531620" y="4038600"/>
            <a:ext cx="7299960" cy="25384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A03CF6AB-3598-2A40-B3A5-C7E5B485AF36}"/>
              </a:ext>
            </a:extLst>
          </p:cNvPr>
          <p:cNvSpPr txBox="1">
            <a:spLocks noChangeArrowheads="1"/>
          </p:cNvSpPr>
          <p:nvPr/>
        </p:nvSpPr>
        <p:spPr bwMode="auto">
          <a:xfrm>
            <a:off x="304800" y="1492769"/>
            <a:ext cx="8305800" cy="3478213"/>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defRPr/>
            </a:pPr>
            <a:r>
              <a:rPr lang="en-AU" altLang="en-US" sz="2000" dirty="0"/>
              <a:t> </a:t>
            </a:r>
          </a:p>
          <a:p>
            <a:pPr marL="285750" indent="-285750">
              <a:spcAft>
                <a:spcPts val="600"/>
              </a:spcAft>
              <a:buFont typeface="Arial" panose="020B0604020202020204" pitchFamily="34" charset="0"/>
              <a:buChar char="•"/>
              <a:defRPr/>
            </a:pPr>
            <a:r>
              <a:rPr lang="en-AU" altLang="en-US" sz="2000" dirty="0"/>
              <a:t>DNA is a nucleic acid made up of </a:t>
            </a:r>
            <a:r>
              <a:rPr lang="en-AU" altLang="en-US" sz="2000" b="1" dirty="0"/>
              <a:t>nucleotides</a:t>
            </a:r>
            <a:r>
              <a:rPr lang="en-AU" altLang="en-US" sz="2000" dirty="0"/>
              <a:t>. </a:t>
            </a:r>
          </a:p>
          <a:p>
            <a:pPr marL="285750" indent="-285750">
              <a:spcAft>
                <a:spcPts val="600"/>
              </a:spcAft>
              <a:buFont typeface="Arial" panose="020B0604020202020204" pitchFamily="34" charset="0"/>
              <a:buChar char="•"/>
              <a:defRPr/>
            </a:pPr>
            <a:r>
              <a:rPr lang="en-AU" altLang="en-US" sz="2000" dirty="0"/>
              <a:t>They are basic </a:t>
            </a:r>
            <a:r>
              <a:rPr lang="en-AU" altLang="en-US" sz="2000" dirty="0" err="1"/>
              <a:t>strutural</a:t>
            </a:r>
            <a:r>
              <a:rPr lang="en-AU" altLang="en-US" sz="2000" dirty="0"/>
              <a:t> unit of DNA</a:t>
            </a:r>
          </a:p>
          <a:p>
            <a:pPr marL="285750" indent="-285750">
              <a:spcAft>
                <a:spcPts val="600"/>
              </a:spcAft>
              <a:buFont typeface="Arial" panose="020B0604020202020204" pitchFamily="34" charset="0"/>
              <a:buChar char="•"/>
              <a:defRPr/>
            </a:pPr>
            <a:r>
              <a:rPr lang="en-AU" altLang="en-US" sz="2000" dirty="0"/>
              <a:t>Each nucleotide consists of three parts: </a:t>
            </a:r>
          </a:p>
          <a:p>
            <a:pPr marL="1028700" lvl="1">
              <a:spcAft>
                <a:spcPts val="600"/>
              </a:spcAft>
              <a:buFont typeface="Arial" panose="020B0604020202020204" pitchFamily="34" charset="0"/>
              <a:buChar char="•"/>
              <a:defRPr/>
            </a:pPr>
            <a:r>
              <a:rPr lang="en-AU" altLang="en-US" sz="2000" dirty="0"/>
              <a:t>a five-carbon (pentose) sugar known as deoxyribose sugar, </a:t>
            </a:r>
          </a:p>
          <a:p>
            <a:pPr marL="1028700" lvl="1">
              <a:spcAft>
                <a:spcPts val="600"/>
              </a:spcAft>
              <a:buFont typeface="Arial" panose="020B0604020202020204" pitchFamily="34" charset="0"/>
              <a:buChar char="•"/>
              <a:defRPr/>
            </a:pPr>
            <a:r>
              <a:rPr lang="en-AU" altLang="en-US" sz="2000" dirty="0"/>
              <a:t>a phosphate group </a:t>
            </a:r>
          </a:p>
          <a:p>
            <a:pPr marL="1028700" lvl="1">
              <a:spcAft>
                <a:spcPts val="600"/>
              </a:spcAft>
              <a:buFont typeface="Arial" panose="020B0604020202020204" pitchFamily="34" charset="0"/>
              <a:buChar char="•"/>
              <a:defRPr/>
            </a:pPr>
            <a:r>
              <a:rPr lang="en-AU" altLang="en-US" sz="2000" dirty="0"/>
              <a:t>a nitrogenous base (adenine, cytosine, guanine or thymine). </a:t>
            </a:r>
          </a:p>
          <a:p>
            <a:pPr>
              <a:spcAft>
                <a:spcPts val="600"/>
              </a:spcAft>
              <a:defRPr/>
            </a:pPr>
            <a:endParaRPr lang="en-AU" altLang="en-US" sz="2000" dirty="0"/>
          </a:p>
          <a:p>
            <a:pPr>
              <a:spcAft>
                <a:spcPts val="600"/>
              </a:spcAft>
              <a:defRPr/>
            </a:pPr>
            <a:endParaRPr lang="en-US" altLang="en-US" sz="2000" dirty="0"/>
          </a:p>
        </p:txBody>
      </p:sp>
      <p:sp>
        <p:nvSpPr>
          <p:cNvPr id="8" name="Title 1">
            <a:extLst>
              <a:ext uri="{FF2B5EF4-FFF2-40B4-BE49-F238E27FC236}">
                <a16:creationId xmlns:a16="http://schemas.microsoft.com/office/drawing/2014/main" id="{9C85E751-1309-8F45-B277-1F90CC3C1C51}"/>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 structure </a:t>
            </a:r>
            <a:r>
              <a:rPr lang="en-US" altLang="en-US" sz="2400" b="1" dirty="0">
                <a:solidFill>
                  <a:schemeClr val="bg1"/>
                </a:solidFill>
                <a:cs typeface="Arial" panose="020B0604020202020204" pitchFamily="34" charset="0"/>
              </a:rPr>
              <a:t>− nucleotides</a:t>
            </a:r>
            <a:endParaRPr lang="en-US" altLang="en-US" sz="2400" b="1" kern="0" dirty="0">
              <a:solidFill>
                <a:schemeClr val="bg1"/>
              </a:solidFill>
              <a:cs typeface="Arial" panose="020B0604020202020204" pitchFamily="34" charset="0"/>
            </a:endParaRPr>
          </a:p>
        </p:txBody>
      </p:sp>
      <p:pic>
        <p:nvPicPr>
          <p:cNvPr id="36867" name="Picture 1">
            <a:extLst>
              <a:ext uri="{FF2B5EF4-FFF2-40B4-BE49-F238E27FC236}">
                <a16:creationId xmlns:a16="http://schemas.microsoft.com/office/drawing/2014/main" id="{633B7AB0-7B62-6C45-9524-7056E110B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259381"/>
            <a:ext cx="4703763" cy="24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314555A5-F677-A945-B423-02A3311113D6}"/>
              </a:ext>
            </a:extLst>
          </p:cNvPr>
          <p:cNvSpPr txBox="1">
            <a:spLocks noChangeArrowheads="1"/>
          </p:cNvSpPr>
          <p:nvPr/>
        </p:nvSpPr>
        <p:spPr bwMode="gray">
          <a:xfrm>
            <a:off x="569259" y="1194593"/>
            <a:ext cx="8041341"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t>Describe the structure of DNA nucleotides, the building blocks of the DNA molecule</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400609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ABACB0-7549-C143-8EB1-471E2DABC782}"/>
              </a:ext>
            </a:extLst>
          </p:cNvPr>
          <p:cNvSpPr txBox="1">
            <a:spLocks noGrp="1" noChangeArrowheads="1"/>
          </p:cNvSpPr>
          <p:nvPr>
            <p:ph type="title"/>
          </p:nvPr>
        </p:nvSpPr>
        <p:spPr bwMode="gray">
          <a:xfrm>
            <a:off x="460513" y="10668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3</a:t>
            </a: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 </a:t>
            </a:r>
            <a:r>
              <a:rPr lang="en-AU" b="1" kern="0" dirty="0"/>
              <a:t>Draw a diagram of a nucleotide</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408885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3F3B6D-6EC0-9240-A126-CFE024DE82EE}"/>
              </a:ext>
            </a:extLst>
          </p:cNvPr>
          <p:cNvSpPr txBox="1">
            <a:spLocks noChangeArrowheads="1"/>
          </p:cNvSpPr>
          <p:nvPr/>
        </p:nvSpPr>
        <p:spPr bwMode="gray">
          <a:xfrm>
            <a:off x="304800" y="1524000"/>
            <a:ext cx="8991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t>Draw a diagram to show the complementary base pairing rule. </a:t>
            </a:r>
          </a:p>
          <a:p>
            <a:pPr>
              <a:lnSpc>
                <a:spcPct val="100000"/>
              </a:lnSpc>
              <a:defRPr/>
            </a:pP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27650" name="Picture 4" descr="What are the DNA base pairing rules in a DNA molecule? - Quora">
            <a:extLst>
              <a:ext uri="{FF2B5EF4-FFF2-40B4-BE49-F238E27FC236}">
                <a16:creationId xmlns:a16="http://schemas.microsoft.com/office/drawing/2014/main" id="{86B5F097-A7B9-3040-9B2D-5560F588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0"/>
            <a:ext cx="7010400" cy="38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76E9FDC-955D-3443-BB3F-19E1AFC77B4C}"/>
              </a:ext>
            </a:extLst>
          </p:cNvPr>
          <p:cNvPicPr>
            <a:picLocks noChangeAspect="1"/>
          </p:cNvPicPr>
          <p:nvPr/>
        </p:nvPicPr>
        <p:blipFill rotWithShape="1">
          <a:blip r:embed="rId4">
            <a:extLst>
              <a:ext uri="{28A0092B-C50C-407E-A947-70E740481C1C}">
                <a14:useLocalDpi xmlns:a14="http://schemas.microsoft.com/office/drawing/2010/main" val="0"/>
              </a:ext>
            </a:extLst>
          </a:blip>
          <a:srcRect l="3902" t="26829" r="34147" b="59025"/>
          <a:stretch/>
        </p:blipFill>
        <p:spPr>
          <a:xfrm>
            <a:off x="381000" y="1925443"/>
            <a:ext cx="5664820" cy="9701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D6456-4CB0-D549-A9B9-78DFEAD78A20}"/>
              </a:ext>
            </a:extLst>
          </p:cNvPr>
          <p:cNvPicPr>
            <a:picLocks noChangeAspect="1"/>
          </p:cNvPicPr>
          <p:nvPr/>
        </p:nvPicPr>
        <p:blipFill rotWithShape="1">
          <a:blip r:embed="rId3">
            <a:extLst>
              <a:ext uri="{28A0092B-C50C-407E-A947-70E740481C1C}">
                <a14:useLocalDpi xmlns:a14="http://schemas.microsoft.com/office/drawing/2010/main" val="0"/>
              </a:ext>
            </a:extLst>
          </a:blip>
          <a:srcRect t="35555"/>
          <a:stretch/>
        </p:blipFill>
        <p:spPr>
          <a:xfrm>
            <a:off x="52552" y="3810000"/>
            <a:ext cx="5990897" cy="2895600"/>
          </a:xfrm>
          <a:prstGeom prst="rect">
            <a:avLst/>
          </a:prstGeom>
        </p:spPr>
      </p:pic>
      <p:sp>
        <p:nvSpPr>
          <p:cNvPr id="5" name="Title 1">
            <a:extLst>
              <a:ext uri="{FF2B5EF4-FFF2-40B4-BE49-F238E27FC236}">
                <a16:creationId xmlns:a16="http://schemas.microsoft.com/office/drawing/2014/main" id="{5F14ED8D-0266-8640-A7F3-40EC705F079D}"/>
              </a:ext>
            </a:extLst>
          </p:cNvPr>
          <p:cNvSpPr txBox="1">
            <a:spLocks noGrp="1" noChangeArrowheads="1"/>
          </p:cNvSpPr>
          <p:nvPr>
            <p:ph type="title"/>
          </p:nvPr>
        </p:nvSpPr>
        <p:spPr bwMode="gray">
          <a:xfrm>
            <a:off x="533400" y="13716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5</a:t>
            </a: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 </a:t>
            </a:r>
            <a:r>
              <a:rPr lang="en-AU" b="1" kern="0" dirty="0"/>
              <a:t>What are some ways to remember how the bases pair together </a:t>
            </a:r>
          </a:p>
          <a:p>
            <a:pPr>
              <a:lnSpc>
                <a:spcPct val="100000"/>
              </a:lnSpc>
              <a:defRPr/>
            </a:pP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76802" name="Picture 2" descr="Doodle parking garage and car icon. Black white symbol with frame. Line art  style graphic design element. Web button. Place for a car, parking allowed  Stock Vector Image &amp;amp; Art - Alamy">
            <a:extLst>
              <a:ext uri="{FF2B5EF4-FFF2-40B4-BE49-F238E27FC236}">
                <a16:creationId xmlns:a16="http://schemas.microsoft.com/office/drawing/2014/main" id="{23AF53EB-520F-8147-AFB3-79C1EA3B98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641"/>
          <a:stretch/>
        </p:blipFill>
        <p:spPr bwMode="auto">
          <a:xfrm>
            <a:off x="5892330" y="1488454"/>
            <a:ext cx="2897212" cy="27787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973C4C-9E0B-DA46-A73B-F6835BCCE676}"/>
              </a:ext>
            </a:extLst>
          </p:cNvPr>
          <p:cNvPicPr>
            <a:picLocks noChangeAspect="1"/>
          </p:cNvPicPr>
          <p:nvPr/>
        </p:nvPicPr>
        <p:blipFill rotWithShape="1">
          <a:blip r:embed="rId5">
            <a:extLst>
              <a:ext uri="{28A0092B-C50C-407E-A947-70E740481C1C}">
                <a14:useLocalDpi xmlns:a14="http://schemas.microsoft.com/office/drawing/2010/main" val="0"/>
              </a:ext>
            </a:extLst>
          </a:blip>
          <a:srcRect l="3902" t="26829" r="34147" b="59025"/>
          <a:stretch/>
        </p:blipFill>
        <p:spPr>
          <a:xfrm>
            <a:off x="475482" y="1790376"/>
            <a:ext cx="3114563" cy="533400"/>
          </a:xfrm>
          <a:prstGeom prst="rect">
            <a:avLst/>
          </a:prstGeom>
        </p:spPr>
      </p:pic>
      <p:pic>
        <p:nvPicPr>
          <p:cNvPr id="1026" name="Picture 2" descr="Learn How to Draw an Apple Tree (Trees) Step by Step : Drawing Tutorials">
            <a:extLst>
              <a:ext uri="{FF2B5EF4-FFF2-40B4-BE49-F238E27FC236}">
                <a16:creationId xmlns:a16="http://schemas.microsoft.com/office/drawing/2014/main" id="{91FC3DB7-32A0-2440-BBC2-0331E65504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332" b="4445"/>
          <a:stretch/>
        </p:blipFill>
        <p:spPr bwMode="auto">
          <a:xfrm>
            <a:off x="4207565" y="1452011"/>
            <a:ext cx="1701330" cy="22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7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E47396F5-9B5A-9741-887B-649FE38BAB2E}"/>
              </a:ext>
            </a:extLst>
          </p:cNvPr>
          <p:cNvGrpSpPr>
            <a:grpSpLocks/>
          </p:cNvGrpSpPr>
          <p:nvPr/>
        </p:nvGrpSpPr>
        <p:grpSpPr bwMode="auto">
          <a:xfrm>
            <a:off x="228600" y="1409697"/>
            <a:ext cx="8458200" cy="3695703"/>
            <a:chOff x="933450" y="4648199"/>
            <a:chExt cx="7600950" cy="1879446"/>
          </a:xfrm>
        </p:grpSpPr>
        <p:grpSp>
          <p:nvGrpSpPr>
            <p:cNvPr id="18434" name="Group 4">
              <a:extLst>
                <a:ext uri="{FF2B5EF4-FFF2-40B4-BE49-F238E27FC236}">
                  <a16:creationId xmlns:a16="http://schemas.microsoft.com/office/drawing/2014/main" id="{58C64763-26DE-F642-B661-4699C37402A7}"/>
                </a:ext>
              </a:extLst>
            </p:cNvPr>
            <p:cNvGrpSpPr>
              <a:grpSpLocks/>
            </p:cNvGrpSpPr>
            <p:nvPr/>
          </p:nvGrpSpPr>
          <p:grpSpPr bwMode="auto">
            <a:xfrm>
              <a:off x="933450" y="4648199"/>
              <a:ext cx="7600950" cy="1879446"/>
              <a:chOff x="933450" y="4648199"/>
              <a:chExt cx="7600950" cy="1879446"/>
            </a:xfrm>
          </p:grpSpPr>
          <p:sp>
            <p:nvSpPr>
              <p:cNvPr id="9" name="Text Box 3">
                <a:extLst>
                  <a:ext uri="{FF2B5EF4-FFF2-40B4-BE49-F238E27FC236}">
                    <a16:creationId xmlns:a16="http://schemas.microsoft.com/office/drawing/2014/main" id="{31003892-308E-C446-A29D-43AF4327C69B}"/>
                  </a:ext>
                </a:extLst>
              </p:cNvPr>
              <p:cNvSpPr txBox="1"/>
              <p:nvPr/>
            </p:nvSpPr>
            <p:spPr>
              <a:xfrm>
                <a:off x="933450" y="4648199"/>
                <a:ext cx="7600950" cy="1879445"/>
              </a:xfrm>
              <a:prstGeom prst="rect">
                <a:avLst/>
              </a:prstGeom>
              <a:solidFill>
                <a:schemeClr val="bg1">
                  <a:lumMod val="85000"/>
                </a:schemeClr>
              </a:solidFill>
              <a:ln w="6350">
                <a:solidFill>
                  <a:prstClr val="black"/>
                </a:solidFill>
              </a:ln>
            </p:spPr>
            <p:txBody>
              <a:bodyPr/>
              <a:lstStyle/>
              <a:p>
                <a:pPr>
                  <a:defRPr/>
                </a:pPr>
                <a:r>
                  <a:rPr lang="en-AU" sz="2400">
                    <a:latin typeface="Calibri" panose="020F0502020204030204" pitchFamily="34" charset="0"/>
                    <a:ea typeface="Calibri" panose="020F0502020204030204" pitchFamily="34" charset="0"/>
                    <a:cs typeface="Times New Roman" panose="02020603050405020304" pitchFamily="18" charset="0"/>
                  </a:rPr>
                  <a:t> </a:t>
                </a:r>
              </a:p>
            </p:txBody>
          </p:sp>
          <p:sp>
            <p:nvSpPr>
              <p:cNvPr id="18439" name="Text Box 27">
                <a:extLst>
                  <a:ext uri="{FF2B5EF4-FFF2-40B4-BE49-F238E27FC236}">
                    <a16:creationId xmlns:a16="http://schemas.microsoft.com/office/drawing/2014/main" id="{1D3A16CB-A671-EF4F-99F9-918D533A2B38}"/>
                  </a:ext>
                </a:extLst>
              </p:cNvPr>
              <p:cNvSpPr txBox="1">
                <a:spLocks noChangeArrowheads="1"/>
              </p:cNvSpPr>
              <p:nvPr/>
            </p:nvSpPr>
            <p:spPr bwMode="auto">
              <a:xfrm>
                <a:off x="2813050" y="4711699"/>
                <a:ext cx="5702300" cy="181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2200" b="1" dirty="0">
                    <a:latin typeface="Calibri" panose="020F0502020204030204" pitchFamily="34" charset="0"/>
                    <a:ea typeface="Calibri" panose="020F0502020204030204" pitchFamily="34" charset="0"/>
                    <a:cs typeface="Times New Roman" panose="02020603050405020304" pitchFamily="18" charset="0"/>
                  </a:rPr>
                  <a:t>The structural properties of the DNA, including nucleotide composition and pairing and the hydrogen bonds between strands of DNA allow for replication</a:t>
                </a:r>
              </a:p>
              <a:p>
                <a:endParaRPr lang="en-AU" altLang="en-US" sz="2200" b="1" dirty="0">
                  <a:latin typeface="Calibri" panose="020F0502020204030204" pitchFamily="34" charset="0"/>
                  <a:ea typeface="Calibri" panose="020F0502020204030204" pitchFamily="34" charset="0"/>
                  <a:cs typeface="Times New Roman" panose="02020603050405020304" pitchFamily="18" charset="0"/>
                </a:endParaRP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 </a:t>
                </a: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State the scientists and the discoveries they made that have led to our current understanding of the structural properties of DNA</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a:p>
                <a:endParaRPr lang="en-AU" altLang="en-US" sz="2200" b="1"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435" name="Group 5">
              <a:extLst>
                <a:ext uri="{FF2B5EF4-FFF2-40B4-BE49-F238E27FC236}">
                  <a16:creationId xmlns:a16="http://schemas.microsoft.com/office/drawing/2014/main" id="{6E77E0DF-388A-2C4A-AB0C-F9EFDF57CFF5}"/>
                </a:ext>
              </a:extLst>
            </p:cNvPr>
            <p:cNvGrpSpPr>
              <a:grpSpLocks/>
            </p:cNvGrpSpPr>
            <p:nvPr/>
          </p:nvGrpSpPr>
          <p:grpSpPr bwMode="auto">
            <a:xfrm>
              <a:off x="958850" y="4825672"/>
              <a:ext cx="1734468" cy="1701971"/>
              <a:chOff x="958850" y="4825672"/>
              <a:chExt cx="1734468" cy="1701971"/>
            </a:xfrm>
          </p:grpSpPr>
          <p:pic>
            <p:nvPicPr>
              <p:cNvPr id="18436" name="Text Box 4">
                <a:extLst>
                  <a:ext uri="{FF2B5EF4-FFF2-40B4-BE49-F238E27FC236}">
                    <a16:creationId xmlns:a16="http://schemas.microsoft.com/office/drawing/2014/main" id="{8216DF7A-5DEF-AF43-AAC1-E0B0DE6E71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5752616"/>
                <a:ext cx="1727200" cy="7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1">
                <a:extLst>
                  <a:ext uri="{FF2B5EF4-FFF2-40B4-BE49-F238E27FC236}">
                    <a16:creationId xmlns:a16="http://schemas.microsoft.com/office/drawing/2014/main" id="{9FD29E32-F997-D445-9E79-AA7F41BC98D5}"/>
                  </a:ext>
                </a:extLst>
              </p:cNvPr>
              <p:cNvSpPr txBox="1"/>
              <p:nvPr/>
            </p:nvSpPr>
            <p:spPr>
              <a:xfrm>
                <a:off x="979387" y="4825672"/>
                <a:ext cx="1713931" cy="430887"/>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latin typeface="Calibri" panose="020F0502020204030204" pitchFamily="34" charset="0"/>
                  <a:ea typeface="Calibri" panose="020F0502020204030204" pitchFamily="34" charset="0"/>
                  <a:cs typeface="Times New Roman" panose="02020603050405020304" pitchFamily="18" charset="0"/>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14ED8D-0266-8640-A7F3-40EC705F079D}"/>
              </a:ext>
            </a:extLst>
          </p:cNvPr>
          <p:cNvSpPr txBox="1">
            <a:spLocks noGrp="1" noChangeArrowheads="1"/>
          </p:cNvSpPr>
          <p:nvPr>
            <p:ph type="title"/>
          </p:nvPr>
        </p:nvSpPr>
        <p:spPr bwMode="gray">
          <a:xfrm>
            <a:off x="533400" y="13716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t>What are some ways to remember how the bases pair together </a:t>
            </a:r>
          </a:p>
          <a:p>
            <a:pPr>
              <a:lnSpc>
                <a:spcPct val="100000"/>
              </a:lnSpc>
              <a:defRPr/>
            </a:pP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8" name="Picture 7">
            <a:extLst>
              <a:ext uri="{FF2B5EF4-FFF2-40B4-BE49-F238E27FC236}">
                <a16:creationId xmlns:a16="http://schemas.microsoft.com/office/drawing/2014/main" id="{3F97DC12-B464-8A46-A663-52D92560210E}"/>
              </a:ext>
            </a:extLst>
          </p:cNvPr>
          <p:cNvPicPr>
            <a:picLocks noChangeAspect="1"/>
          </p:cNvPicPr>
          <p:nvPr/>
        </p:nvPicPr>
        <p:blipFill rotWithShape="1">
          <a:blip r:embed="rId3">
            <a:extLst>
              <a:ext uri="{28A0092B-C50C-407E-A947-70E740481C1C}">
                <a14:useLocalDpi xmlns:a14="http://schemas.microsoft.com/office/drawing/2010/main" val="0"/>
              </a:ext>
            </a:extLst>
          </a:blip>
          <a:srcRect t="33333"/>
          <a:stretch/>
        </p:blipFill>
        <p:spPr>
          <a:xfrm>
            <a:off x="685800" y="2088222"/>
            <a:ext cx="7620000" cy="3810000"/>
          </a:xfrm>
          <a:prstGeom prst="rect">
            <a:avLst/>
          </a:prstGeom>
        </p:spPr>
      </p:pic>
    </p:spTree>
    <p:extLst>
      <p:ext uri="{BB962C8B-B14F-4D97-AF65-F5344CB8AC3E}">
        <p14:creationId xmlns:p14="http://schemas.microsoft.com/office/powerpoint/2010/main" val="426028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73D9A8-BFF7-194B-8EDE-224A731A38DA}"/>
              </a:ext>
            </a:extLst>
          </p:cNvPr>
          <p:cNvSpPr txBox="1">
            <a:spLocks noChangeArrowheads="1"/>
          </p:cNvSpPr>
          <p:nvPr/>
        </p:nvSpPr>
        <p:spPr bwMode="gray">
          <a:xfrm>
            <a:off x="457200" y="1236496"/>
            <a:ext cx="905256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b="1" kern="0" dirty="0"/>
              <a:t>Describe the bonds between the nucleotides of the DNA strands</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5" name="TextBox 1">
            <a:extLst>
              <a:ext uri="{FF2B5EF4-FFF2-40B4-BE49-F238E27FC236}">
                <a16:creationId xmlns:a16="http://schemas.microsoft.com/office/drawing/2014/main" id="{34DCE2E6-D50F-774B-841B-BA4BD782AEE7}"/>
              </a:ext>
            </a:extLst>
          </p:cNvPr>
          <p:cNvSpPr txBox="1">
            <a:spLocks noGrp="1" noChangeArrowheads="1"/>
          </p:cNvSpPr>
          <p:nvPr>
            <p:ph idx="1"/>
          </p:nvPr>
        </p:nvSpPr>
        <p:spPr>
          <a:xfrm>
            <a:off x="457200" y="2495717"/>
            <a:ext cx="4419600" cy="3539430"/>
          </a:xfrm>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00000"/>
              </a:lnSpc>
              <a:spcAft>
                <a:spcPts val="600"/>
              </a:spcAft>
              <a:buFont typeface="Arial" panose="020B0604020202020204" pitchFamily="34" charset="0"/>
              <a:buChar char="•"/>
              <a:defRPr/>
            </a:pPr>
            <a:r>
              <a:rPr lang="en-AU" altLang="en-US" sz="2000" dirty="0">
                <a:highlight>
                  <a:srgbClr val="FFFF00"/>
                </a:highlight>
              </a:rPr>
              <a:t>Nucleotides</a:t>
            </a:r>
            <a:r>
              <a:rPr lang="en-AU" altLang="en-US" sz="2000" dirty="0"/>
              <a:t> are the building blocks of the DNA molecule</a:t>
            </a:r>
          </a:p>
          <a:p>
            <a:pPr>
              <a:lnSpc>
                <a:spcPct val="100000"/>
              </a:lnSpc>
              <a:spcAft>
                <a:spcPts val="600"/>
              </a:spcAft>
              <a:buFont typeface="Arial" panose="020B0604020202020204" pitchFamily="34" charset="0"/>
              <a:buChar char="•"/>
              <a:defRPr/>
            </a:pPr>
            <a:r>
              <a:rPr lang="en-AU" altLang="en-US" sz="2000" dirty="0"/>
              <a:t>The strands are </a:t>
            </a:r>
            <a:r>
              <a:rPr lang="en-AU" altLang="en-US" sz="2000" dirty="0">
                <a:highlight>
                  <a:srgbClr val="FFFF00"/>
                </a:highlight>
              </a:rPr>
              <a:t>joined by weak hydrogen bonds</a:t>
            </a:r>
            <a:r>
              <a:rPr lang="en-AU" altLang="en-US" sz="2000" dirty="0"/>
              <a:t> between complementary pairs of </a:t>
            </a:r>
            <a:r>
              <a:rPr lang="en-AU" altLang="en-US" sz="2000" dirty="0">
                <a:highlight>
                  <a:srgbClr val="FFFF00"/>
                </a:highlight>
              </a:rPr>
              <a:t>nitrogenous bases of the nucleotides</a:t>
            </a:r>
          </a:p>
          <a:p>
            <a:pPr>
              <a:lnSpc>
                <a:spcPct val="100000"/>
              </a:lnSpc>
              <a:spcAft>
                <a:spcPts val="600"/>
              </a:spcAft>
              <a:buFont typeface="Arial" panose="020B0604020202020204" pitchFamily="34" charset="0"/>
              <a:buChar char="•"/>
              <a:defRPr/>
            </a:pPr>
            <a:r>
              <a:rPr lang="en-AU" altLang="en-US" sz="2000" dirty="0"/>
              <a:t>The </a:t>
            </a:r>
            <a:r>
              <a:rPr lang="en-AU" altLang="en-US" sz="2000" dirty="0">
                <a:highlight>
                  <a:srgbClr val="FFFF00"/>
                </a:highlight>
              </a:rPr>
              <a:t>complementary base pairing </a:t>
            </a:r>
            <a:r>
              <a:rPr lang="en-AU" altLang="en-US" sz="2000" dirty="0"/>
              <a:t>means that adenine always pairs with thymine and cytosine always pairs with guanine</a:t>
            </a:r>
          </a:p>
        </p:txBody>
      </p:sp>
      <p:pic>
        <p:nvPicPr>
          <p:cNvPr id="43011" name="Picture 1">
            <a:extLst>
              <a:ext uri="{FF2B5EF4-FFF2-40B4-BE49-F238E27FC236}">
                <a16:creationId xmlns:a16="http://schemas.microsoft.com/office/drawing/2014/main" id="{1914691A-7804-C84F-8D97-90D0F9445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67000"/>
            <a:ext cx="3735388"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00B9583-DDB7-1B4B-B04E-E7C07CA47FFD}"/>
              </a:ext>
            </a:extLst>
          </p:cNvPr>
          <p:cNvSpPr/>
          <p:nvPr/>
        </p:nvSpPr>
        <p:spPr>
          <a:xfrm>
            <a:off x="3844925" y="1760538"/>
            <a:ext cx="2063750" cy="554037"/>
          </a:xfrm>
          <a:prstGeom prst="rect">
            <a:avLst/>
          </a:prstGeom>
          <a:noFill/>
        </p:spPr>
        <p:txBody>
          <a:bodyPr wrap="none">
            <a:spAutoFit/>
          </a:bodyPr>
          <a:lstStyle/>
          <a:p>
            <a:pPr algn="ctr">
              <a:defRPr/>
            </a:pPr>
            <a:r>
              <a:rPr lang="en-GB" sz="3000" dirty="0">
                <a:ln w="0"/>
                <a:effectLst>
                  <a:outerShdw blurRad="38100" dist="19050" dir="2700000" algn="tl" rotWithShape="0">
                    <a:schemeClr val="dk1">
                      <a:alpha val="40000"/>
                    </a:schemeClr>
                  </a:outerShdw>
                </a:effectLst>
              </a:rPr>
              <a:t>The Rungs</a:t>
            </a:r>
          </a:p>
        </p:txBody>
      </p:sp>
    </p:spTree>
    <p:extLst>
      <p:ext uri="{BB962C8B-B14F-4D97-AF65-F5344CB8AC3E}">
        <p14:creationId xmlns:p14="http://schemas.microsoft.com/office/powerpoint/2010/main" val="396817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at are the DNA base pairing rules in a DNA molecule? - Quora">
            <a:extLst>
              <a:ext uri="{FF2B5EF4-FFF2-40B4-BE49-F238E27FC236}">
                <a16:creationId xmlns:a16="http://schemas.microsoft.com/office/drawing/2014/main" id="{C7EEC150-52F2-AD45-9480-3EEAC114B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70" y="1648309"/>
            <a:ext cx="8413019" cy="457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FA8B997-31B7-2049-8492-557002511B87}"/>
              </a:ext>
            </a:extLst>
          </p:cNvPr>
          <p:cNvSpPr txBox="1">
            <a:spLocks noChangeArrowheads="1"/>
          </p:cNvSpPr>
          <p:nvPr/>
        </p:nvSpPr>
        <p:spPr bwMode="gray">
          <a:xfrm>
            <a:off x="607489" y="12192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AU" b="1" kern="0" dirty="0"/>
              <a:t> What type of bond forms between sugar and phosphate molecules of DNA nucleotides</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110647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a:extLst>
              <a:ext uri="{FF2B5EF4-FFF2-40B4-BE49-F238E27FC236}">
                <a16:creationId xmlns:a16="http://schemas.microsoft.com/office/drawing/2014/main" id="{5A948761-B586-9149-8EDA-838B87B3389C}"/>
              </a:ext>
            </a:extLst>
          </p:cNvPr>
          <p:cNvSpPr txBox="1">
            <a:spLocks noChangeArrowheads="1"/>
          </p:cNvSpPr>
          <p:nvPr/>
        </p:nvSpPr>
        <p:spPr bwMode="auto">
          <a:xfrm>
            <a:off x="4521200" y="1833563"/>
            <a:ext cx="4529138"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2200"/>
              </a:lnSpc>
              <a:spcAft>
                <a:spcPts val="600"/>
              </a:spcAft>
              <a:buFont typeface="Arial" panose="020B0604020202020204" pitchFamily="34" charset="0"/>
              <a:buChar char="•"/>
            </a:pPr>
            <a:r>
              <a:rPr lang="en-AU" altLang="en-US" sz="2000" dirty="0"/>
              <a:t>Each phosphate group is attached to two sugar molecules by ‘ester’ bonds and is called a </a:t>
            </a:r>
            <a:r>
              <a:rPr lang="en-AU" altLang="en-US" sz="2000" b="1" dirty="0"/>
              <a:t>phosphodiester bond</a:t>
            </a:r>
            <a:r>
              <a:rPr lang="en-AU" altLang="en-US" sz="2000" dirty="0"/>
              <a:t>.</a:t>
            </a:r>
          </a:p>
          <a:p>
            <a:pPr>
              <a:lnSpc>
                <a:spcPts val="2200"/>
              </a:lnSpc>
              <a:spcAft>
                <a:spcPts val="600"/>
              </a:spcAft>
              <a:buFont typeface="Arial" panose="020B0604020202020204" pitchFamily="34" charset="0"/>
              <a:buChar char="•"/>
            </a:pPr>
            <a:r>
              <a:rPr lang="en-AU" altLang="en-US" sz="2000" dirty="0"/>
              <a:t>The five molecule carbon atoms in each sugar molecule form a ring and are numbered 1’ to 5’.</a:t>
            </a:r>
          </a:p>
          <a:p>
            <a:pPr>
              <a:lnSpc>
                <a:spcPts val="2200"/>
              </a:lnSpc>
              <a:spcAft>
                <a:spcPts val="600"/>
              </a:spcAft>
              <a:buFont typeface="Arial" panose="020B0604020202020204" pitchFamily="34" charset="0"/>
              <a:buChar char="•"/>
            </a:pPr>
            <a:r>
              <a:rPr lang="en-AU" altLang="en-US" sz="2000" dirty="0"/>
              <a:t>A phosphodiester bond is formed with the 3’ carbon of one sugar ring and the other is formed with the 5’ carbon of the next sugar ring.</a:t>
            </a:r>
          </a:p>
          <a:p>
            <a:pPr>
              <a:lnSpc>
                <a:spcPts val="2200"/>
              </a:lnSpc>
              <a:spcAft>
                <a:spcPts val="600"/>
              </a:spcAft>
              <a:buFont typeface="Arial" panose="020B0604020202020204" pitchFamily="34" charset="0"/>
              <a:buChar char="•"/>
            </a:pPr>
            <a:r>
              <a:rPr lang="en-AU" altLang="en-US" sz="2000" dirty="0"/>
              <a:t>This allows for adjacent nucleotides to be joined together</a:t>
            </a:r>
          </a:p>
        </p:txBody>
      </p:sp>
      <p:sp>
        <p:nvSpPr>
          <p:cNvPr id="7" name="Title 1">
            <a:extLst>
              <a:ext uri="{FF2B5EF4-FFF2-40B4-BE49-F238E27FC236}">
                <a16:creationId xmlns:a16="http://schemas.microsoft.com/office/drawing/2014/main" id="{0CD7EC60-7E79-5E4B-A1B0-4DEEF0F58A59}"/>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 structure </a:t>
            </a:r>
            <a:r>
              <a:rPr lang="en-US" altLang="en-US" sz="2400" b="1" dirty="0">
                <a:solidFill>
                  <a:schemeClr val="bg1"/>
                </a:solidFill>
                <a:cs typeface="Arial" panose="020B0604020202020204" pitchFamily="34" charset="0"/>
              </a:rPr>
              <a:t>− nucleotides</a:t>
            </a:r>
            <a:endParaRPr lang="en-US" altLang="en-US" sz="2400" b="1" kern="0" dirty="0">
              <a:solidFill>
                <a:schemeClr val="bg1"/>
              </a:solidFill>
              <a:cs typeface="Arial" panose="020B0604020202020204" pitchFamily="34" charset="0"/>
            </a:endParaRPr>
          </a:p>
        </p:txBody>
      </p:sp>
      <p:grpSp>
        <p:nvGrpSpPr>
          <p:cNvPr id="3" name="Group 2">
            <a:extLst>
              <a:ext uri="{FF2B5EF4-FFF2-40B4-BE49-F238E27FC236}">
                <a16:creationId xmlns:a16="http://schemas.microsoft.com/office/drawing/2014/main" id="{87403948-0CB3-C246-94F2-F9E85E328A82}"/>
              </a:ext>
            </a:extLst>
          </p:cNvPr>
          <p:cNvGrpSpPr/>
          <p:nvPr/>
        </p:nvGrpSpPr>
        <p:grpSpPr>
          <a:xfrm>
            <a:off x="177800" y="1981200"/>
            <a:ext cx="4114800" cy="4368800"/>
            <a:chOff x="177800" y="1981200"/>
            <a:chExt cx="4114800" cy="4368800"/>
          </a:xfrm>
        </p:grpSpPr>
        <p:pic>
          <p:nvPicPr>
            <p:cNvPr id="38915" name="Picture 1">
              <a:extLst>
                <a:ext uri="{FF2B5EF4-FFF2-40B4-BE49-F238E27FC236}">
                  <a16:creationId xmlns:a16="http://schemas.microsoft.com/office/drawing/2014/main" id="{82D948F4-3E04-F245-BDF5-C6CBFBBA7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01"/>
            <a:stretch>
              <a:fillRect/>
            </a:stretch>
          </p:blipFill>
          <p:spPr bwMode="auto">
            <a:xfrm>
              <a:off x="177800" y="1981200"/>
              <a:ext cx="41148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1">
              <a:extLst>
                <a:ext uri="{FF2B5EF4-FFF2-40B4-BE49-F238E27FC236}">
                  <a16:creationId xmlns:a16="http://schemas.microsoft.com/office/drawing/2014/main" id="{D9493821-DC8E-C148-ADE8-2059D7E21D01}"/>
                </a:ext>
              </a:extLst>
            </p:cNvPr>
            <p:cNvSpPr txBox="1">
              <a:spLocks noChangeArrowheads="1"/>
            </p:cNvSpPr>
            <p:nvPr/>
          </p:nvSpPr>
          <p:spPr bwMode="auto">
            <a:xfrm>
              <a:off x="3733800" y="3124200"/>
              <a:ext cx="304800" cy="369888"/>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8917" name="TextBox 8">
              <a:extLst>
                <a:ext uri="{FF2B5EF4-FFF2-40B4-BE49-F238E27FC236}">
                  <a16:creationId xmlns:a16="http://schemas.microsoft.com/office/drawing/2014/main" id="{2F584779-4C12-B54C-8C2F-0DD58BBA9BA7}"/>
                </a:ext>
              </a:extLst>
            </p:cNvPr>
            <p:cNvSpPr txBox="1">
              <a:spLocks noChangeArrowheads="1"/>
            </p:cNvSpPr>
            <p:nvPr/>
          </p:nvSpPr>
          <p:spPr bwMode="auto">
            <a:xfrm>
              <a:off x="3433763" y="3603625"/>
              <a:ext cx="306387" cy="3683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8918" name="TextBox 9">
              <a:extLst>
                <a:ext uri="{FF2B5EF4-FFF2-40B4-BE49-F238E27FC236}">
                  <a16:creationId xmlns:a16="http://schemas.microsoft.com/office/drawing/2014/main" id="{E26FB08F-E380-F046-9057-C79643553BBF}"/>
                </a:ext>
              </a:extLst>
            </p:cNvPr>
            <p:cNvSpPr txBox="1">
              <a:spLocks noChangeArrowheads="1"/>
            </p:cNvSpPr>
            <p:nvPr/>
          </p:nvSpPr>
          <p:spPr bwMode="auto">
            <a:xfrm>
              <a:off x="2519363" y="3668713"/>
              <a:ext cx="306387" cy="369887"/>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8919" name="TextBox 10">
              <a:extLst>
                <a:ext uri="{FF2B5EF4-FFF2-40B4-BE49-F238E27FC236}">
                  <a16:creationId xmlns:a16="http://schemas.microsoft.com/office/drawing/2014/main" id="{8719832F-45F1-4244-9FAC-7188EF773800}"/>
                </a:ext>
              </a:extLst>
            </p:cNvPr>
            <p:cNvSpPr txBox="1">
              <a:spLocks noChangeArrowheads="1"/>
            </p:cNvSpPr>
            <p:nvPr/>
          </p:nvSpPr>
          <p:spPr bwMode="auto">
            <a:xfrm>
              <a:off x="2130425" y="3233738"/>
              <a:ext cx="304800" cy="369887"/>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8920" name="TextBox 11">
              <a:extLst>
                <a:ext uri="{FF2B5EF4-FFF2-40B4-BE49-F238E27FC236}">
                  <a16:creationId xmlns:a16="http://schemas.microsoft.com/office/drawing/2014/main" id="{12FFBB2F-1377-5341-B80B-FB03C9327756}"/>
                </a:ext>
              </a:extLst>
            </p:cNvPr>
            <p:cNvSpPr txBox="1">
              <a:spLocks noChangeArrowheads="1"/>
            </p:cNvSpPr>
            <p:nvPr/>
          </p:nvSpPr>
          <p:spPr bwMode="auto">
            <a:xfrm>
              <a:off x="1978025" y="2830513"/>
              <a:ext cx="304800" cy="369887"/>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grpSp>
      <p:sp>
        <p:nvSpPr>
          <p:cNvPr id="11" name="Title 1">
            <a:extLst>
              <a:ext uri="{FF2B5EF4-FFF2-40B4-BE49-F238E27FC236}">
                <a16:creationId xmlns:a16="http://schemas.microsoft.com/office/drawing/2014/main" id="{E60E1C28-2CEA-D44E-8736-FF90AEEB6756}"/>
              </a:ext>
            </a:extLst>
          </p:cNvPr>
          <p:cNvSpPr txBox="1">
            <a:spLocks noChangeArrowheads="1"/>
          </p:cNvSpPr>
          <p:nvPr/>
        </p:nvSpPr>
        <p:spPr bwMode="gray">
          <a:xfrm>
            <a:off x="406400" y="1185863"/>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AU" b="1" kern="0" dirty="0"/>
              <a:t> What type of bond forms between sugar and phosphate molecules of DNA nucleotides</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2" name="TextBox 1">
            <a:extLst>
              <a:ext uri="{FF2B5EF4-FFF2-40B4-BE49-F238E27FC236}">
                <a16:creationId xmlns:a16="http://schemas.microsoft.com/office/drawing/2014/main" id="{2731DF93-AFA5-4E4D-AADE-B5599283F083}"/>
              </a:ext>
            </a:extLst>
          </p:cNvPr>
          <p:cNvSpPr txBox="1"/>
          <p:nvPr/>
        </p:nvSpPr>
        <p:spPr>
          <a:xfrm>
            <a:off x="406400" y="5536207"/>
            <a:ext cx="1724025" cy="923330"/>
          </a:xfrm>
          <a:prstGeom prst="rect">
            <a:avLst/>
          </a:prstGeom>
          <a:solidFill>
            <a:srgbClr val="92D050"/>
          </a:solidFill>
          <a:ln>
            <a:solidFill>
              <a:srgbClr val="00B050"/>
            </a:solidFill>
          </a:ln>
        </p:spPr>
        <p:txBody>
          <a:bodyPr wrap="square" rtlCol="0">
            <a:spAutoFit/>
          </a:bodyPr>
          <a:lstStyle/>
          <a:p>
            <a:r>
              <a:rPr lang="en-US" dirty="0"/>
              <a:t>The bond between nucleotides</a:t>
            </a:r>
          </a:p>
        </p:txBody>
      </p:sp>
      <p:cxnSp>
        <p:nvCxnSpPr>
          <p:cNvPr id="4" name="Straight Arrow Connector 3">
            <a:extLst>
              <a:ext uri="{FF2B5EF4-FFF2-40B4-BE49-F238E27FC236}">
                <a16:creationId xmlns:a16="http://schemas.microsoft.com/office/drawing/2014/main" id="{77064683-8C65-2946-B8B5-3C806A47A82A}"/>
              </a:ext>
            </a:extLst>
          </p:cNvPr>
          <p:cNvCxnSpPr/>
          <p:nvPr/>
        </p:nvCxnSpPr>
        <p:spPr bwMode="auto">
          <a:xfrm flipV="1">
            <a:off x="914400" y="4856163"/>
            <a:ext cx="304800" cy="630237"/>
          </a:xfrm>
          <a:prstGeom prst="straightConnector1">
            <a:avLst/>
          </a:prstGeom>
          <a:noFill/>
          <a:ln w="19050" cap="flat" cmpd="sng" algn="ctr">
            <a:solidFill>
              <a:srgbClr val="FF0000"/>
            </a:solidFill>
            <a:prstDash val="solid"/>
            <a:round/>
            <a:headEnd type="none" w="med" len="med"/>
            <a:tailEnd type="triangle"/>
          </a:ln>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666BBD01-5418-0E41-9F6B-97C4C878D9E4}"/>
              </a:ext>
            </a:extLst>
          </p:cNvPr>
          <p:cNvSpPr txBox="1">
            <a:spLocks noChangeArrowheads="1"/>
          </p:cNvSpPr>
          <p:nvPr/>
        </p:nvSpPr>
        <p:spPr bwMode="auto">
          <a:xfrm>
            <a:off x="380683" y="3090863"/>
            <a:ext cx="3657600" cy="1631216"/>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buFont typeface="Arial" panose="020B0604020202020204" pitchFamily="34" charset="0"/>
              <a:buChar char="•"/>
              <a:defRPr/>
            </a:pPr>
            <a:r>
              <a:rPr lang="en-AU" altLang="en-US" sz="2000" dirty="0"/>
              <a:t>The DNA structure includes a chain of alternating sugar molecules and phosphate groups: </a:t>
            </a:r>
            <a:r>
              <a:rPr lang="en-AU" altLang="en-US" sz="2000" dirty="0">
                <a:highlight>
                  <a:srgbClr val="FFFF00"/>
                </a:highlight>
              </a:rPr>
              <a:t>the sugar–phosphate backbone</a:t>
            </a:r>
            <a:r>
              <a:rPr lang="en-AU" altLang="en-US" sz="2000" dirty="0"/>
              <a:t>.</a:t>
            </a:r>
          </a:p>
        </p:txBody>
      </p:sp>
      <p:sp>
        <p:nvSpPr>
          <p:cNvPr id="44034" name="TextBox 2">
            <a:extLst>
              <a:ext uri="{FF2B5EF4-FFF2-40B4-BE49-F238E27FC236}">
                <a16:creationId xmlns:a16="http://schemas.microsoft.com/office/drawing/2014/main" id="{274FDBC6-B770-2548-A3EE-A9F9F6DA253B}"/>
              </a:ext>
            </a:extLst>
          </p:cNvPr>
          <p:cNvSpPr txBox="1">
            <a:spLocks noChangeArrowheads="1"/>
          </p:cNvSpPr>
          <p:nvPr/>
        </p:nvSpPr>
        <p:spPr bwMode="auto">
          <a:xfrm>
            <a:off x="914400" y="272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 name="Title 1">
            <a:extLst>
              <a:ext uri="{FF2B5EF4-FFF2-40B4-BE49-F238E27FC236}">
                <a16:creationId xmlns:a16="http://schemas.microsoft.com/office/drawing/2014/main" id="{7363B483-B4B0-AD4E-878B-94525EFBEBC5}"/>
              </a:ext>
            </a:extLst>
          </p:cNvPr>
          <p:cNvSpPr txBox="1">
            <a:spLocks noChangeArrowheads="1"/>
          </p:cNvSpPr>
          <p:nvPr/>
        </p:nvSpPr>
        <p:spPr bwMode="gray">
          <a:xfrm>
            <a:off x="152400" y="152400"/>
            <a:ext cx="50292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 structure </a:t>
            </a:r>
            <a:r>
              <a:rPr lang="en-US" altLang="en-US" sz="2400" b="1" dirty="0">
                <a:solidFill>
                  <a:schemeClr val="bg1"/>
                </a:solidFill>
                <a:cs typeface="Arial" panose="020B0604020202020204" pitchFamily="34" charset="0"/>
              </a:rPr>
              <a:t>− DNA molecule</a:t>
            </a:r>
            <a:endParaRPr lang="en-US" altLang="en-US" sz="2400" b="1" kern="0" dirty="0">
              <a:solidFill>
                <a:schemeClr val="bg1"/>
              </a:solidFill>
              <a:cs typeface="Arial" panose="020B0604020202020204" pitchFamily="34" charset="0"/>
            </a:endParaRPr>
          </a:p>
        </p:txBody>
      </p:sp>
      <p:pic>
        <p:nvPicPr>
          <p:cNvPr id="44036" name="Picture 1">
            <a:extLst>
              <a:ext uri="{FF2B5EF4-FFF2-40B4-BE49-F238E27FC236}">
                <a16:creationId xmlns:a16="http://schemas.microsoft.com/office/drawing/2014/main" id="{0A5F9EDB-88A9-7D42-B041-BBA11F43A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1403350"/>
            <a:ext cx="4640262"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B7C3A01-DB2E-9F43-9689-C983C9A76502}"/>
              </a:ext>
            </a:extLst>
          </p:cNvPr>
          <p:cNvSpPr txBox="1">
            <a:spLocks noChangeArrowheads="1"/>
          </p:cNvSpPr>
          <p:nvPr/>
        </p:nvSpPr>
        <p:spPr bwMode="gray">
          <a:xfrm>
            <a:off x="380683" y="990600"/>
            <a:ext cx="905256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 </a:t>
            </a:r>
            <a:r>
              <a:rPr lang="en-AU" b="1" kern="0" dirty="0"/>
              <a:t>Describe the structure of the DNA backbone</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10" name="Rectangle 9">
            <a:extLst>
              <a:ext uri="{FF2B5EF4-FFF2-40B4-BE49-F238E27FC236}">
                <a16:creationId xmlns:a16="http://schemas.microsoft.com/office/drawing/2014/main" id="{9233E18D-A428-B748-A2B8-A7F7C56A155B}"/>
              </a:ext>
            </a:extLst>
          </p:cNvPr>
          <p:cNvSpPr/>
          <p:nvPr/>
        </p:nvSpPr>
        <p:spPr>
          <a:xfrm>
            <a:off x="762466" y="2301875"/>
            <a:ext cx="2661306" cy="553998"/>
          </a:xfrm>
          <a:prstGeom prst="rect">
            <a:avLst/>
          </a:prstGeom>
          <a:noFill/>
        </p:spPr>
        <p:txBody>
          <a:bodyPr wrap="none">
            <a:spAutoFit/>
          </a:bodyPr>
          <a:lstStyle/>
          <a:p>
            <a:pPr algn="ctr">
              <a:defRPr/>
            </a:pPr>
            <a:r>
              <a:rPr lang="en-GB" sz="3000" dirty="0">
                <a:ln w="0"/>
                <a:effectLst>
                  <a:outerShdw blurRad="38100" dist="19050" dir="2700000" algn="tl" rotWithShape="0">
                    <a:schemeClr val="dk1">
                      <a:alpha val="40000"/>
                    </a:schemeClr>
                  </a:outerShdw>
                </a:effectLst>
              </a:rPr>
              <a:t>The Backbone</a:t>
            </a:r>
          </a:p>
        </p:txBody>
      </p:sp>
    </p:spTree>
    <p:extLst>
      <p:ext uri="{BB962C8B-B14F-4D97-AF65-F5344CB8AC3E}">
        <p14:creationId xmlns:p14="http://schemas.microsoft.com/office/powerpoint/2010/main" val="232447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2">
            <a:extLst>
              <a:ext uri="{FF2B5EF4-FFF2-40B4-BE49-F238E27FC236}">
                <a16:creationId xmlns:a16="http://schemas.microsoft.com/office/drawing/2014/main" id="{FAB47721-0CAC-B545-9EBF-FE387A9C4C7E}"/>
              </a:ext>
            </a:extLst>
          </p:cNvPr>
          <p:cNvSpPr txBox="1">
            <a:spLocks noChangeArrowheads="1"/>
          </p:cNvSpPr>
          <p:nvPr/>
        </p:nvSpPr>
        <p:spPr bwMode="auto">
          <a:xfrm>
            <a:off x="914400" y="272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 name="Title 1">
            <a:extLst>
              <a:ext uri="{FF2B5EF4-FFF2-40B4-BE49-F238E27FC236}">
                <a16:creationId xmlns:a16="http://schemas.microsoft.com/office/drawing/2014/main" id="{04514119-9EB4-CB41-A8FC-498B6AA4DA85}"/>
              </a:ext>
            </a:extLst>
          </p:cNvPr>
          <p:cNvSpPr txBox="1">
            <a:spLocks noChangeArrowheads="1"/>
          </p:cNvSpPr>
          <p:nvPr/>
        </p:nvSpPr>
        <p:spPr bwMode="gray">
          <a:xfrm>
            <a:off x="152400" y="152400"/>
            <a:ext cx="50292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 structure </a:t>
            </a:r>
            <a:r>
              <a:rPr lang="en-US" altLang="en-US" sz="2400" b="1" dirty="0">
                <a:solidFill>
                  <a:schemeClr val="bg1"/>
                </a:solidFill>
                <a:cs typeface="Arial" panose="020B0604020202020204" pitchFamily="34" charset="0"/>
              </a:rPr>
              <a:t>− DNA molecule</a:t>
            </a:r>
            <a:endParaRPr lang="en-US" altLang="en-US" sz="2400" b="1" kern="0" dirty="0">
              <a:solidFill>
                <a:schemeClr val="bg1"/>
              </a:solidFill>
              <a:cs typeface="Arial" panose="020B0604020202020204" pitchFamily="34" charset="0"/>
            </a:endParaRPr>
          </a:p>
        </p:txBody>
      </p:sp>
      <p:pic>
        <p:nvPicPr>
          <p:cNvPr id="45059" name="Picture 1">
            <a:extLst>
              <a:ext uri="{FF2B5EF4-FFF2-40B4-BE49-F238E27FC236}">
                <a16:creationId xmlns:a16="http://schemas.microsoft.com/office/drawing/2014/main" id="{F3E67D12-4A04-C84A-9B4E-77DEE3371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325" y="1387475"/>
            <a:ext cx="464185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
            <a:extLst>
              <a:ext uri="{FF2B5EF4-FFF2-40B4-BE49-F238E27FC236}">
                <a16:creationId xmlns:a16="http://schemas.microsoft.com/office/drawing/2014/main" id="{C3C2357A-72B3-C944-BBA9-0AC71C9FDF2E}"/>
              </a:ext>
            </a:extLst>
          </p:cNvPr>
          <p:cNvSpPr txBox="1">
            <a:spLocks noChangeArrowheads="1"/>
          </p:cNvSpPr>
          <p:nvPr/>
        </p:nvSpPr>
        <p:spPr bwMode="auto">
          <a:xfrm>
            <a:off x="152400" y="2367498"/>
            <a:ext cx="3657600" cy="2400657"/>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spcAft>
                <a:spcPts val="600"/>
              </a:spcAft>
              <a:buFont typeface="Arial" panose="020B0604020202020204" pitchFamily="34" charset="0"/>
              <a:buChar char="•"/>
              <a:defRPr/>
            </a:pPr>
            <a:r>
              <a:rPr lang="en-AU" altLang="en-US" sz="2000" dirty="0"/>
              <a:t>There is a </a:t>
            </a:r>
            <a:r>
              <a:rPr lang="en-AU" altLang="en-US" sz="2000" dirty="0">
                <a:highlight>
                  <a:srgbClr val="FFFF00"/>
                </a:highlight>
              </a:rPr>
              <a:t>5’ and 3’ end </a:t>
            </a:r>
            <a:r>
              <a:rPr lang="en-AU" altLang="en-US" sz="2000" dirty="0"/>
              <a:t>of the </a:t>
            </a:r>
            <a:r>
              <a:rPr lang="en-AU" altLang="en-US" sz="2000" dirty="0">
                <a:highlight>
                  <a:srgbClr val="FFFF00"/>
                </a:highlight>
              </a:rPr>
              <a:t>Sugar-phosphate backbone. </a:t>
            </a:r>
          </a:p>
          <a:p>
            <a:pPr marL="342900" indent="-342900">
              <a:spcAft>
                <a:spcPts val="600"/>
              </a:spcAft>
              <a:buFont typeface="Arial" panose="020B0604020202020204" pitchFamily="34" charset="0"/>
              <a:buChar char="•"/>
              <a:defRPr/>
            </a:pPr>
            <a:r>
              <a:rPr lang="en-AU" altLang="en-US" sz="2000" dirty="0"/>
              <a:t>The 5’ end terminates with a phosphate molecule </a:t>
            </a:r>
          </a:p>
          <a:p>
            <a:pPr marL="342900" indent="-342900">
              <a:spcAft>
                <a:spcPts val="600"/>
              </a:spcAft>
              <a:buFont typeface="Arial" panose="020B0604020202020204" pitchFamily="34" charset="0"/>
              <a:buChar char="•"/>
              <a:defRPr/>
            </a:pPr>
            <a:r>
              <a:rPr lang="en-AU" altLang="en-US" sz="2000" dirty="0"/>
              <a:t>The 3’ with a sugar molecule</a:t>
            </a:r>
          </a:p>
        </p:txBody>
      </p:sp>
      <p:sp>
        <p:nvSpPr>
          <p:cNvPr id="28679" name="TextBox 1">
            <a:extLst>
              <a:ext uri="{FF2B5EF4-FFF2-40B4-BE49-F238E27FC236}">
                <a16:creationId xmlns:a16="http://schemas.microsoft.com/office/drawing/2014/main" id="{724C8D0A-7EFF-C547-90EA-9DD1A430BFC1}"/>
              </a:ext>
            </a:extLst>
          </p:cNvPr>
          <p:cNvSpPr txBox="1">
            <a:spLocks noChangeArrowheads="1"/>
          </p:cNvSpPr>
          <p:nvPr/>
        </p:nvSpPr>
        <p:spPr bwMode="auto">
          <a:xfrm>
            <a:off x="152400" y="4848761"/>
            <a:ext cx="3657600" cy="1323439"/>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a:spcAft>
                <a:spcPts val="600"/>
              </a:spcAft>
              <a:buFont typeface="Arial" panose="020B0604020202020204" pitchFamily="34" charset="0"/>
              <a:buChar char="•"/>
              <a:defRPr/>
            </a:pPr>
            <a:r>
              <a:rPr lang="en-AU" altLang="en-US" sz="2000" dirty="0"/>
              <a:t>The DNA strands are </a:t>
            </a:r>
            <a:r>
              <a:rPr lang="en-AU" altLang="en-US" sz="2000" dirty="0">
                <a:highlight>
                  <a:srgbClr val="FFFF00"/>
                </a:highlight>
              </a:rPr>
              <a:t>anti-parallel,</a:t>
            </a:r>
            <a:r>
              <a:rPr lang="en-AU" altLang="en-US" sz="2000" dirty="0"/>
              <a:t> meaning the two stands run in opposite directions to each other</a:t>
            </a:r>
          </a:p>
        </p:txBody>
      </p:sp>
      <p:sp>
        <p:nvSpPr>
          <p:cNvPr id="10" name="Rectangle 9">
            <a:extLst>
              <a:ext uri="{FF2B5EF4-FFF2-40B4-BE49-F238E27FC236}">
                <a16:creationId xmlns:a16="http://schemas.microsoft.com/office/drawing/2014/main" id="{F1DC2408-9B07-CE4C-A2F3-B59F25F63D2C}"/>
              </a:ext>
            </a:extLst>
          </p:cNvPr>
          <p:cNvSpPr/>
          <p:nvPr/>
        </p:nvSpPr>
        <p:spPr>
          <a:xfrm>
            <a:off x="759291" y="1643063"/>
            <a:ext cx="2661306" cy="553998"/>
          </a:xfrm>
          <a:prstGeom prst="rect">
            <a:avLst/>
          </a:prstGeom>
          <a:noFill/>
        </p:spPr>
        <p:txBody>
          <a:bodyPr wrap="none">
            <a:spAutoFit/>
          </a:bodyPr>
          <a:lstStyle/>
          <a:p>
            <a:pPr algn="ctr">
              <a:defRPr/>
            </a:pPr>
            <a:r>
              <a:rPr lang="en-GB" sz="3000" dirty="0">
                <a:ln w="0"/>
                <a:effectLst>
                  <a:outerShdw blurRad="38100" dist="19050" dir="2700000" algn="tl" rotWithShape="0">
                    <a:schemeClr val="dk1">
                      <a:alpha val="40000"/>
                    </a:schemeClr>
                  </a:outerShdw>
                </a:effectLst>
              </a:rPr>
              <a:t>The Backbone</a:t>
            </a:r>
          </a:p>
        </p:txBody>
      </p:sp>
      <p:sp>
        <p:nvSpPr>
          <p:cNvPr id="13" name="Title 1">
            <a:extLst>
              <a:ext uri="{FF2B5EF4-FFF2-40B4-BE49-F238E27FC236}">
                <a16:creationId xmlns:a16="http://schemas.microsoft.com/office/drawing/2014/main" id="{3314D656-FA89-704C-BEBE-9B245F974E29}"/>
              </a:ext>
            </a:extLst>
          </p:cNvPr>
          <p:cNvSpPr txBox="1">
            <a:spLocks noChangeArrowheads="1"/>
          </p:cNvSpPr>
          <p:nvPr/>
        </p:nvSpPr>
        <p:spPr bwMode="gray">
          <a:xfrm>
            <a:off x="380683" y="976313"/>
            <a:ext cx="905256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 </a:t>
            </a:r>
            <a:r>
              <a:rPr lang="en-AU" b="1" kern="0" dirty="0"/>
              <a:t>Describe the structure of the DNA backbone</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id="{DB85D2BF-F8BE-3647-952C-74201B89080F}"/>
              </a:ext>
            </a:extLst>
          </p:cNvPr>
          <p:cNvSpPr>
            <a:spLocks noGrp="1" noChangeArrowheads="1"/>
          </p:cNvSpPr>
          <p:nvPr>
            <p:ph idx="1"/>
          </p:nvPr>
        </p:nvSpPr>
        <p:spPr>
          <a:xfrm>
            <a:off x="434975" y="1752600"/>
            <a:ext cx="8229600" cy="4114800"/>
          </a:xfrm>
        </p:spPr>
        <p:txBody>
          <a:bodyPr/>
          <a:lstStyle/>
          <a:p>
            <a:endParaRPr lang="en-US" altLang="en-US"/>
          </a:p>
        </p:txBody>
      </p:sp>
      <p:sp>
        <p:nvSpPr>
          <p:cNvPr id="4" name="Title 1">
            <a:extLst>
              <a:ext uri="{FF2B5EF4-FFF2-40B4-BE49-F238E27FC236}">
                <a16:creationId xmlns:a16="http://schemas.microsoft.com/office/drawing/2014/main" id="{186D3534-58C1-D04E-9742-2E2BDA30F348}"/>
              </a:ext>
            </a:extLst>
          </p:cNvPr>
          <p:cNvSpPr txBox="1">
            <a:spLocks noChangeArrowheads="1"/>
          </p:cNvSpPr>
          <p:nvPr/>
        </p:nvSpPr>
        <p:spPr bwMode="gray">
          <a:xfrm>
            <a:off x="304800" y="1219200"/>
            <a:ext cx="905256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9: </a:t>
            </a:r>
            <a:r>
              <a:rPr lang="en-AU" b="1" kern="0" dirty="0"/>
              <a:t>Using a labelled diagram describe the structure of DNA</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2">
            <a:extLst>
              <a:ext uri="{FF2B5EF4-FFF2-40B4-BE49-F238E27FC236}">
                <a16:creationId xmlns:a16="http://schemas.microsoft.com/office/drawing/2014/main" id="{AD4F5D0F-EE61-284B-BC35-6E9ABBEC5820}"/>
              </a:ext>
            </a:extLst>
          </p:cNvPr>
          <p:cNvSpPr txBox="1">
            <a:spLocks noChangeArrowheads="1"/>
          </p:cNvSpPr>
          <p:nvPr/>
        </p:nvSpPr>
        <p:spPr bwMode="auto">
          <a:xfrm>
            <a:off x="914400" y="272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7" name="Title 1">
            <a:extLst>
              <a:ext uri="{FF2B5EF4-FFF2-40B4-BE49-F238E27FC236}">
                <a16:creationId xmlns:a16="http://schemas.microsoft.com/office/drawing/2014/main" id="{989006A5-13A1-464D-AD9E-3F1F28EE46C7}"/>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 structure</a:t>
            </a:r>
          </a:p>
        </p:txBody>
      </p:sp>
      <p:sp>
        <p:nvSpPr>
          <p:cNvPr id="6" name="Title 1">
            <a:extLst>
              <a:ext uri="{FF2B5EF4-FFF2-40B4-BE49-F238E27FC236}">
                <a16:creationId xmlns:a16="http://schemas.microsoft.com/office/drawing/2014/main" id="{572D302D-A473-F44D-AA0A-3087C94FC63A}"/>
              </a:ext>
            </a:extLst>
          </p:cNvPr>
          <p:cNvSpPr txBox="1">
            <a:spLocks noChangeArrowheads="1"/>
          </p:cNvSpPr>
          <p:nvPr/>
        </p:nvSpPr>
        <p:spPr bwMode="gray">
          <a:xfrm>
            <a:off x="304800" y="1219200"/>
            <a:ext cx="905256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 </a:t>
            </a:r>
            <a:r>
              <a:rPr lang="en-AU" b="1" kern="0" dirty="0"/>
              <a:t>Explain how the structure of DNA is linked to its functions</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47108" name="TextBox 2">
            <a:extLst>
              <a:ext uri="{FF2B5EF4-FFF2-40B4-BE49-F238E27FC236}">
                <a16:creationId xmlns:a16="http://schemas.microsoft.com/office/drawing/2014/main" id="{2F016149-F813-A944-9C0C-99B77E17B876}"/>
              </a:ext>
            </a:extLst>
          </p:cNvPr>
          <p:cNvSpPr txBox="1">
            <a:spLocks noChangeArrowheads="1"/>
          </p:cNvSpPr>
          <p:nvPr/>
        </p:nvSpPr>
        <p:spPr bwMode="auto">
          <a:xfrm>
            <a:off x="2590800" y="1905000"/>
            <a:ext cx="563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Aft>
                <a:spcPts val="600"/>
              </a:spcAft>
            </a:pPr>
            <a:r>
              <a:rPr lang="en-GB" altLang="en-US" sz="2000" dirty="0"/>
              <a:t>Stores genetic information required for the development of cells and the information is passed from one generation to the next</a:t>
            </a:r>
          </a:p>
        </p:txBody>
      </p:sp>
      <p:pic>
        <p:nvPicPr>
          <p:cNvPr id="13" name="Picture 12">
            <a:extLst>
              <a:ext uri="{FF2B5EF4-FFF2-40B4-BE49-F238E27FC236}">
                <a16:creationId xmlns:a16="http://schemas.microsoft.com/office/drawing/2014/main" id="{8376C3A8-22C8-F143-B45C-5443854EA5A2}"/>
              </a:ext>
            </a:extLst>
          </p:cNvPr>
          <p:cNvPicPr>
            <a:picLocks noChangeAspect="1"/>
          </p:cNvPicPr>
          <p:nvPr/>
        </p:nvPicPr>
        <p:blipFill rotWithShape="1">
          <a:blip r:embed="rId3">
            <a:extLst>
              <a:ext uri="{28A0092B-C50C-407E-A947-70E740481C1C}">
                <a14:useLocalDpi xmlns:a14="http://schemas.microsoft.com/office/drawing/2010/main" val="0"/>
              </a:ext>
            </a:extLst>
          </a:blip>
          <a:srcRect l="64390" t="64715" r="2561" b="3089"/>
          <a:stretch/>
        </p:blipFill>
        <p:spPr>
          <a:xfrm>
            <a:off x="624840" y="1800419"/>
            <a:ext cx="1676400" cy="1224825"/>
          </a:xfrm>
          <a:prstGeom prst="rect">
            <a:avLst/>
          </a:prstGeom>
        </p:spPr>
      </p:pic>
      <p:grpSp>
        <p:nvGrpSpPr>
          <p:cNvPr id="14" name="Group 13">
            <a:extLst>
              <a:ext uri="{FF2B5EF4-FFF2-40B4-BE49-F238E27FC236}">
                <a16:creationId xmlns:a16="http://schemas.microsoft.com/office/drawing/2014/main" id="{495E49E2-1384-EE48-AAC9-98E43484EEFB}"/>
              </a:ext>
            </a:extLst>
          </p:cNvPr>
          <p:cNvGrpSpPr/>
          <p:nvPr/>
        </p:nvGrpSpPr>
        <p:grpSpPr>
          <a:xfrm>
            <a:off x="1350438" y="2932650"/>
            <a:ext cx="7696200" cy="3658558"/>
            <a:chOff x="0" y="2051825"/>
            <a:chExt cx="9144000" cy="4527396"/>
          </a:xfrm>
        </p:grpSpPr>
        <p:pic>
          <p:nvPicPr>
            <p:cNvPr id="15" name="Picture 14">
              <a:extLst>
                <a:ext uri="{FF2B5EF4-FFF2-40B4-BE49-F238E27FC236}">
                  <a16:creationId xmlns:a16="http://schemas.microsoft.com/office/drawing/2014/main" id="{97B0FC03-8ED9-AC4C-9052-441EF58C2CAF}"/>
                </a:ext>
              </a:extLst>
            </p:cNvPr>
            <p:cNvPicPr>
              <a:picLocks noChangeAspect="1"/>
            </p:cNvPicPr>
            <p:nvPr/>
          </p:nvPicPr>
          <p:blipFill rotWithShape="1">
            <a:blip r:embed="rId4">
              <a:extLst>
                <a:ext uri="{28A0092B-C50C-407E-A947-70E740481C1C}">
                  <a14:useLocalDpi xmlns:a14="http://schemas.microsoft.com/office/drawing/2010/main" val="0"/>
                </a:ext>
              </a:extLst>
            </a:blip>
            <a:srcRect t="30569" b="4065"/>
            <a:stretch/>
          </p:blipFill>
          <p:spPr>
            <a:xfrm>
              <a:off x="0" y="2096429"/>
              <a:ext cx="9144000" cy="4482792"/>
            </a:xfrm>
            <a:prstGeom prst="rect">
              <a:avLst/>
            </a:prstGeom>
          </p:spPr>
        </p:pic>
        <p:sp>
          <p:nvSpPr>
            <p:cNvPr id="16" name="TextBox 15">
              <a:extLst>
                <a:ext uri="{FF2B5EF4-FFF2-40B4-BE49-F238E27FC236}">
                  <a16:creationId xmlns:a16="http://schemas.microsoft.com/office/drawing/2014/main" id="{3FDABF5A-81C1-FE4F-9333-92B80C8B1483}"/>
                </a:ext>
              </a:extLst>
            </p:cNvPr>
            <p:cNvSpPr txBox="1"/>
            <p:nvPr/>
          </p:nvSpPr>
          <p:spPr>
            <a:xfrm>
              <a:off x="6244683" y="2051825"/>
              <a:ext cx="2899317" cy="1449659"/>
            </a:xfrm>
            <a:prstGeom prst="rect">
              <a:avLst/>
            </a:prstGeom>
            <a:solidFill>
              <a:schemeClr val="bg1"/>
            </a:solidFill>
            <a:ln>
              <a:no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F0F75918-B530-2844-845C-52CF0B598133}"/>
                </a:ext>
              </a:extLst>
            </p:cNvPr>
            <p:cNvSpPr txBox="1"/>
            <p:nvPr/>
          </p:nvSpPr>
          <p:spPr>
            <a:xfrm rot="212776">
              <a:off x="6888427" y="3096374"/>
              <a:ext cx="2179798" cy="1449659"/>
            </a:xfrm>
            <a:prstGeom prst="rect">
              <a:avLst/>
            </a:prstGeom>
            <a:solidFill>
              <a:schemeClr val="bg1"/>
            </a:solidFill>
            <a:ln>
              <a:noFill/>
            </a:ln>
          </p:spPr>
          <p:txBody>
            <a:bodyPr wrap="square" rtlCol="0">
              <a:spAutoFit/>
            </a:bodyPr>
            <a:lstStyle/>
            <a:p>
              <a:endParaRPr lang="en-US"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a:extLst>
              <a:ext uri="{FF2B5EF4-FFF2-40B4-BE49-F238E27FC236}">
                <a16:creationId xmlns:a16="http://schemas.microsoft.com/office/drawing/2014/main" id="{7D3D2819-CFAB-AE48-9A09-486160698D7C}"/>
              </a:ext>
            </a:extLst>
          </p:cNvPr>
          <p:cNvSpPr txBox="1">
            <a:spLocks noChangeArrowheads="1"/>
          </p:cNvSpPr>
          <p:nvPr/>
        </p:nvSpPr>
        <p:spPr bwMode="auto">
          <a:xfrm>
            <a:off x="914400" y="272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7" name="Title 1">
            <a:extLst>
              <a:ext uri="{FF2B5EF4-FFF2-40B4-BE49-F238E27FC236}">
                <a16:creationId xmlns:a16="http://schemas.microsoft.com/office/drawing/2014/main" id="{4B6E6E70-9E1D-8042-BB54-5EED6D3F6E76}"/>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DNA structure</a:t>
            </a:r>
          </a:p>
        </p:txBody>
      </p:sp>
      <p:pic>
        <p:nvPicPr>
          <p:cNvPr id="49155" name="Diagram 1">
            <a:extLst>
              <a:ext uri="{FF2B5EF4-FFF2-40B4-BE49-F238E27FC236}">
                <a16:creationId xmlns:a16="http://schemas.microsoft.com/office/drawing/2014/main" id="{90FA4F8F-158B-794A-BB44-5EC23CFCC90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828800"/>
            <a:ext cx="90678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9F2B3AF-5386-2D43-A939-CE7A3C82A636}"/>
              </a:ext>
            </a:extLst>
          </p:cNvPr>
          <p:cNvSpPr txBox="1">
            <a:spLocks noChangeArrowheads="1"/>
          </p:cNvSpPr>
          <p:nvPr/>
        </p:nvSpPr>
        <p:spPr bwMode="gray">
          <a:xfrm>
            <a:off x="304800" y="1219200"/>
            <a:ext cx="905256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 </a:t>
            </a:r>
            <a:r>
              <a:rPr lang="en-AU" b="1" kern="0" dirty="0"/>
              <a:t>Explain how the structure of DNA is linked to its functions</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49157" name="TextBox 1">
            <a:extLst>
              <a:ext uri="{FF2B5EF4-FFF2-40B4-BE49-F238E27FC236}">
                <a16:creationId xmlns:a16="http://schemas.microsoft.com/office/drawing/2014/main" id="{C3E0DEA7-DA36-CF44-8D0F-33457472C96C}"/>
              </a:ext>
            </a:extLst>
          </p:cNvPr>
          <p:cNvSpPr txBox="1">
            <a:spLocks noChangeArrowheads="1"/>
          </p:cNvSpPr>
          <p:nvPr/>
        </p:nvSpPr>
        <p:spPr bwMode="auto">
          <a:xfrm>
            <a:off x="6705600" y="1295400"/>
            <a:ext cx="1981200" cy="1477963"/>
          </a:xfrm>
          <a:prstGeom prst="rect">
            <a:avLst/>
          </a:prstGeom>
          <a:solidFill>
            <a:srgbClr val="92D050"/>
          </a:solidFill>
          <a:ln w="9525">
            <a:solidFill>
              <a:srgbClr val="00B05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Because it can be replicated it can be passed from parent cell to daughter cell</a:t>
            </a:r>
          </a:p>
        </p:txBody>
      </p:sp>
      <p:sp>
        <p:nvSpPr>
          <p:cNvPr id="49158" name="TextBox 10">
            <a:extLst>
              <a:ext uri="{FF2B5EF4-FFF2-40B4-BE49-F238E27FC236}">
                <a16:creationId xmlns:a16="http://schemas.microsoft.com/office/drawing/2014/main" id="{67909473-FFF1-1B43-B68C-31799DD0E0CF}"/>
              </a:ext>
            </a:extLst>
          </p:cNvPr>
          <p:cNvSpPr txBox="1">
            <a:spLocks noChangeArrowheads="1"/>
          </p:cNvSpPr>
          <p:nvPr/>
        </p:nvSpPr>
        <p:spPr bwMode="auto">
          <a:xfrm>
            <a:off x="6934200" y="5629275"/>
            <a:ext cx="1981200" cy="923925"/>
          </a:xfrm>
          <a:prstGeom prst="rect">
            <a:avLst/>
          </a:prstGeom>
          <a:solidFill>
            <a:srgbClr val="92D050"/>
          </a:solidFill>
          <a:ln w="9525">
            <a:solidFill>
              <a:srgbClr val="00B05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These genes code for proteins or RNA</a:t>
            </a:r>
          </a:p>
        </p:txBody>
      </p:sp>
      <p:cxnSp>
        <p:nvCxnSpPr>
          <p:cNvPr id="49159" name="Straight Arrow Connector 9">
            <a:extLst>
              <a:ext uri="{FF2B5EF4-FFF2-40B4-BE49-F238E27FC236}">
                <a16:creationId xmlns:a16="http://schemas.microsoft.com/office/drawing/2014/main" id="{BD446C0E-AB5F-EB41-B8A1-707899C995CD}"/>
              </a:ext>
            </a:extLst>
          </p:cNvPr>
          <p:cNvCxnSpPr>
            <a:cxnSpLocks noChangeShapeType="1"/>
          </p:cNvCxnSpPr>
          <p:nvPr/>
        </p:nvCxnSpPr>
        <p:spPr bwMode="auto">
          <a:xfrm flipH="1" flipV="1">
            <a:off x="7162800" y="5029200"/>
            <a:ext cx="228600" cy="609600"/>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160" name="Straight Arrow Connector 12">
            <a:extLst>
              <a:ext uri="{FF2B5EF4-FFF2-40B4-BE49-F238E27FC236}">
                <a16:creationId xmlns:a16="http://schemas.microsoft.com/office/drawing/2014/main" id="{2F7F7F16-5407-404E-9AB9-44F6998EECE4}"/>
              </a:ext>
            </a:extLst>
          </p:cNvPr>
          <p:cNvCxnSpPr>
            <a:cxnSpLocks noChangeShapeType="1"/>
          </p:cNvCxnSpPr>
          <p:nvPr/>
        </p:nvCxnSpPr>
        <p:spPr bwMode="auto">
          <a:xfrm flipH="1">
            <a:off x="5867400" y="1905000"/>
            <a:ext cx="838200" cy="457200"/>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9161" name="TextBox 13">
            <a:extLst>
              <a:ext uri="{FF2B5EF4-FFF2-40B4-BE49-F238E27FC236}">
                <a16:creationId xmlns:a16="http://schemas.microsoft.com/office/drawing/2014/main" id="{D93730A6-C57D-D745-BB4A-1FD89AFAF959}"/>
              </a:ext>
            </a:extLst>
          </p:cNvPr>
          <p:cNvSpPr txBox="1">
            <a:spLocks noChangeArrowheads="1"/>
          </p:cNvSpPr>
          <p:nvPr/>
        </p:nvSpPr>
        <p:spPr bwMode="auto">
          <a:xfrm>
            <a:off x="114300" y="5303838"/>
            <a:ext cx="2552700" cy="1477962"/>
          </a:xfrm>
          <a:prstGeom prst="rect">
            <a:avLst/>
          </a:prstGeom>
          <a:solidFill>
            <a:srgbClr val="92D050"/>
          </a:solidFill>
          <a:ln w="9525">
            <a:solidFill>
              <a:srgbClr val="00B05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Weak hydrogen bonds mean they can be easily broken the 2 strands of DNA separated</a:t>
            </a:r>
          </a:p>
        </p:txBody>
      </p:sp>
      <p:cxnSp>
        <p:nvCxnSpPr>
          <p:cNvPr id="49162" name="Straight Arrow Connector 15">
            <a:extLst>
              <a:ext uri="{FF2B5EF4-FFF2-40B4-BE49-F238E27FC236}">
                <a16:creationId xmlns:a16="http://schemas.microsoft.com/office/drawing/2014/main" id="{13B5916B-1324-C749-8C7D-886F951DCB50}"/>
              </a:ext>
            </a:extLst>
          </p:cNvPr>
          <p:cNvCxnSpPr>
            <a:cxnSpLocks/>
          </p:cNvCxnSpPr>
          <p:nvPr/>
        </p:nvCxnSpPr>
        <p:spPr bwMode="auto">
          <a:xfrm flipV="1">
            <a:off x="2667000" y="5653088"/>
            <a:ext cx="609600" cy="61912"/>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9163" name="TextBox 19">
            <a:extLst>
              <a:ext uri="{FF2B5EF4-FFF2-40B4-BE49-F238E27FC236}">
                <a16:creationId xmlns:a16="http://schemas.microsoft.com/office/drawing/2014/main" id="{159E3AE4-185E-3A42-9C08-EAE3F75F2AEF}"/>
              </a:ext>
            </a:extLst>
          </p:cNvPr>
          <p:cNvSpPr txBox="1">
            <a:spLocks noChangeArrowheads="1"/>
          </p:cNvSpPr>
          <p:nvPr/>
        </p:nvSpPr>
        <p:spPr bwMode="auto">
          <a:xfrm>
            <a:off x="809625" y="1893888"/>
            <a:ext cx="1657350" cy="923925"/>
          </a:xfrm>
          <a:prstGeom prst="rect">
            <a:avLst/>
          </a:prstGeom>
          <a:solidFill>
            <a:srgbClr val="92D050"/>
          </a:solidFill>
          <a:ln w="9525">
            <a:solidFill>
              <a:srgbClr val="00B050"/>
            </a:solidFill>
            <a:miter lim="800000"/>
            <a:headEnd/>
            <a:tailEnd/>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All living things contain DNA</a:t>
            </a:r>
          </a:p>
        </p:txBody>
      </p:sp>
      <p:cxnSp>
        <p:nvCxnSpPr>
          <p:cNvPr id="49164" name="Straight Arrow Connector 18">
            <a:extLst>
              <a:ext uri="{FF2B5EF4-FFF2-40B4-BE49-F238E27FC236}">
                <a16:creationId xmlns:a16="http://schemas.microsoft.com/office/drawing/2014/main" id="{5F9B25FA-024A-BD4A-A6CC-5CAC8C42F3B8}"/>
              </a:ext>
            </a:extLst>
          </p:cNvPr>
          <p:cNvCxnSpPr>
            <a:cxnSpLocks noChangeShapeType="1"/>
          </p:cNvCxnSpPr>
          <p:nvPr/>
        </p:nvCxnSpPr>
        <p:spPr bwMode="auto">
          <a:xfrm>
            <a:off x="2057400" y="2819400"/>
            <a:ext cx="66675" cy="547688"/>
          </a:xfrm>
          <a:prstGeom prst="straightConnector1">
            <a:avLst/>
          </a:prstGeom>
          <a:noFill/>
          <a:ln w="19050" algn="ctr">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3">
            <a:extLst>
              <a:ext uri="{FF2B5EF4-FFF2-40B4-BE49-F238E27FC236}">
                <a16:creationId xmlns:a16="http://schemas.microsoft.com/office/drawing/2014/main" id="{6EAE9CE7-8E09-9B48-A8F9-89C15B485623}"/>
              </a:ext>
            </a:extLst>
          </p:cNvPr>
          <p:cNvGrpSpPr>
            <a:grpSpLocks/>
          </p:cNvGrpSpPr>
          <p:nvPr/>
        </p:nvGrpSpPr>
        <p:grpSpPr bwMode="auto">
          <a:xfrm>
            <a:off x="685800" y="1371600"/>
            <a:ext cx="7600950" cy="4267200"/>
            <a:chOff x="933450" y="4648200"/>
            <a:chExt cx="7600950" cy="2170079"/>
          </a:xfrm>
        </p:grpSpPr>
        <p:grpSp>
          <p:nvGrpSpPr>
            <p:cNvPr id="51202" name="Group 4">
              <a:extLst>
                <a:ext uri="{FF2B5EF4-FFF2-40B4-BE49-F238E27FC236}">
                  <a16:creationId xmlns:a16="http://schemas.microsoft.com/office/drawing/2014/main" id="{A1BA2455-2E10-3A4D-B126-41EE8331DB64}"/>
                </a:ext>
              </a:extLst>
            </p:cNvPr>
            <p:cNvGrpSpPr>
              <a:grpSpLocks/>
            </p:cNvGrpSpPr>
            <p:nvPr/>
          </p:nvGrpSpPr>
          <p:grpSpPr bwMode="auto">
            <a:xfrm>
              <a:off x="933450" y="4648200"/>
              <a:ext cx="7600950" cy="2131329"/>
              <a:chOff x="933450" y="4648200"/>
              <a:chExt cx="7600950" cy="2131329"/>
            </a:xfrm>
          </p:grpSpPr>
          <p:sp>
            <p:nvSpPr>
              <p:cNvPr id="9" name="Text Box 3">
                <a:extLst>
                  <a:ext uri="{FF2B5EF4-FFF2-40B4-BE49-F238E27FC236}">
                    <a16:creationId xmlns:a16="http://schemas.microsoft.com/office/drawing/2014/main" id="{C25AD8E8-4051-874C-89B4-B8A226C9A57E}"/>
                  </a:ext>
                </a:extLst>
              </p:cNvPr>
              <p:cNvSpPr txBox="1"/>
              <p:nvPr/>
            </p:nvSpPr>
            <p:spPr>
              <a:xfrm>
                <a:off x="933450" y="4648200"/>
                <a:ext cx="7600950" cy="2131327"/>
              </a:xfrm>
              <a:prstGeom prst="rect">
                <a:avLst/>
              </a:prstGeom>
              <a:solidFill>
                <a:schemeClr val="bg1">
                  <a:lumMod val="85000"/>
                </a:schemeClr>
              </a:solidFill>
              <a:ln w="6350">
                <a:solidFill>
                  <a:prstClr val="black"/>
                </a:solidFill>
              </a:ln>
            </p:spPr>
            <p:txBody>
              <a:bodyPr/>
              <a:lstStyle/>
              <a:p>
                <a:pPr>
                  <a:defRPr/>
                </a:pPr>
                <a:r>
                  <a:rPr lang="en-AU" sz="2400">
                    <a:latin typeface="Calibri" panose="020F0502020204030204" pitchFamily="34" charset="0"/>
                    <a:ea typeface="Calibri" panose="020F0502020204030204" pitchFamily="34" charset="0"/>
                    <a:cs typeface="Times New Roman" panose="02020603050405020304" pitchFamily="18" charset="0"/>
                  </a:rPr>
                  <a:t> </a:t>
                </a:r>
              </a:p>
            </p:txBody>
          </p:sp>
          <p:sp>
            <p:nvSpPr>
              <p:cNvPr id="51207" name="Text Box 27">
                <a:extLst>
                  <a:ext uri="{FF2B5EF4-FFF2-40B4-BE49-F238E27FC236}">
                    <a16:creationId xmlns:a16="http://schemas.microsoft.com/office/drawing/2014/main" id="{1FAC22CA-DC6E-8341-97FF-8FE7C3A73915}"/>
                  </a:ext>
                </a:extLst>
              </p:cNvPr>
              <p:cNvSpPr txBox="1">
                <a:spLocks noChangeArrowheads="1"/>
              </p:cNvSpPr>
              <p:nvPr/>
            </p:nvSpPr>
            <p:spPr bwMode="auto">
              <a:xfrm>
                <a:off x="2813050" y="4711699"/>
                <a:ext cx="5702300" cy="199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2400" b="1" dirty="0">
                    <a:latin typeface="Calibri" panose="020F0502020204030204" pitchFamily="34" charset="0"/>
                    <a:cs typeface="Calibri" panose="020F0502020204030204" pitchFamily="34" charset="0"/>
                  </a:rPr>
                  <a:t>Protein synthesis involves transcription of a gene into messenger RNA in the nucleus, and translation into an amino acid sequence at the ribosome</a:t>
                </a:r>
              </a:p>
              <a:p>
                <a:endParaRPr lang="en-AU" altLang="en-US" sz="2200" b="1" dirty="0">
                  <a:latin typeface="Calibri" panose="020F0502020204030204" pitchFamily="34" charset="0"/>
                  <a:ea typeface="Calibri" panose="020F0502020204030204" pitchFamily="34" charset="0"/>
                  <a:cs typeface="Times New Roman" panose="02020603050405020304" pitchFamily="18" charset="0"/>
                </a:endParaRPr>
              </a:p>
              <a:p>
                <a:endParaRPr lang="en-AU" altLang="en-US" sz="2200" b="1" dirty="0">
                  <a:latin typeface="Calibri" panose="020F0502020204030204" pitchFamily="34" charset="0"/>
                  <a:ea typeface="Calibri" panose="020F0502020204030204" pitchFamily="34" charset="0"/>
                  <a:cs typeface="Times New Roman" panose="02020603050405020304" pitchFamily="18" charset="0"/>
                </a:endParaRP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 </a:t>
                </a: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Describe the structure of RNA and explain how this relates to its function. </a:t>
                </a:r>
              </a:p>
              <a:p>
                <a:endParaRPr lang="en-AU" altLang="en-US" sz="2200" b="1" dirty="0">
                  <a:latin typeface="Calibri" panose="020F0502020204030204" pitchFamily="34" charset="0"/>
                  <a:ea typeface="Calibri" panose="020F0502020204030204" pitchFamily="34" charset="0"/>
                  <a:cs typeface="Times New Roman" panose="02020603050405020304" pitchFamily="18" charset="0"/>
                </a:endParaRP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Compare DNA and RNA</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1203" name="Group 5">
              <a:extLst>
                <a:ext uri="{FF2B5EF4-FFF2-40B4-BE49-F238E27FC236}">
                  <a16:creationId xmlns:a16="http://schemas.microsoft.com/office/drawing/2014/main" id="{CEE6B23F-B9D5-6E43-8E78-FDC32EE78DD1}"/>
                </a:ext>
              </a:extLst>
            </p:cNvPr>
            <p:cNvGrpSpPr>
              <a:grpSpLocks/>
            </p:cNvGrpSpPr>
            <p:nvPr/>
          </p:nvGrpSpPr>
          <p:grpSpPr bwMode="auto">
            <a:xfrm>
              <a:off x="966118" y="4711699"/>
              <a:ext cx="1764098" cy="2106580"/>
              <a:chOff x="966118" y="4711699"/>
              <a:chExt cx="1764098" cy="2106580"/>
            </a:xfrm>
          </p:grpSpPr>
          <p:pic>
            <p:nvPicPr>
              <p:cNvPr id="51204" name="Text Box 4">
                <a:extLst>
                  <a:ext uri="{FF2B5EF4-FFF2-40B4-BE49-F238E27FC236}">
                    <a16:creationId xmlns:a16="http://schemas.microsoft.com/office/drawing/2014/main" id="{E99CF9C7-3634-CF48-BE31-4E4793541AD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18" y="6043252"/>
                <a:ext cx="1727200" cy="7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1">
                <a:extLst>
                  <a:ext uri="{FF2B5EF4-FFF2-40B4-BE49-F238E27FC236}">
                    <a16:creationId xmlns:a16="http://schemas.microsoft.com/office/drawing/2014/main" id="{F4661E13-46AF-664F-BD5D-EC0C6EC4521F}"/>
                  </a:ext>
                </a:extLst>
              </p:cNvPr>
              <p:cNvSpPr txBox="1"/>
              <p:nvPr/>
            </p:nvSpPr>
            <p:spPr>
              <a:xfrm>
                <a:off x="1016285" y="4711699"/>
                <a:ext cx="1713931" cy="430887"/>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latin typeface="Calibri" panose="020F0502020204030204" pitchFamily="34" charset="0"/>
                  <a:ea typeface="Calibri" panose="020F0502020204030204" pitchFamily="34" charset="0"/>
                  <a:cs typeface="Times New Roman" panose="02020603050405020304" pitchFamily="18"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36095C9-56C7-2D41-BED2-92ED10000C42}"/>
              </a:ext>
            </a:extLst>
          </p:cNvPr>
          <p:cNvSpPr>
            <a:spLocks noGrp="1" noChangeArrowheads="1"/>
          </p:cNvSpPr>
          <p:nvPr>
            <p:ph type="title"/>
          </p:nvPr>
        </p:nvSpPr>
        <p:spPr>
          <a:xfrm>
            <a:off x="457200" y="723900"/>
            <a:ext cx="8229600" cy="685800"/>
          </a:xfrm>
        </p:spPr>
        <p:txBody>
          <a:bodyPr/>
          <a:lstStyle/>
          <a:p>
            <a:r>
              <a:rPr lang="en-US" altLang="en-US"/>
              <a:t>What you need to complete</a:t>
            </a:r>
          </a:p>
        </p:txBody>
      </p:sp>
      <p:sp>
        <p:nvSpPr>
          <p:cNvPr id="3" name="Content Placeholder 2">
            <a:extLst>
              <a:ext uri="{FF2B5EF4-FFF2-40B4-BE49-F238E27FC236}">
                <a16:creationId xmlns:a16="http://schemas.microsoft.com/office/drawing/2014/main" id="{D448CF0E-B397-E647-A1FD-93B1CE6C66B8}"/>
              </a:ext>
            </a:extLst>
          </p:cNvPr>
          <p:cNvSpPr>
            <a:spLocks noGrp="1"/>
          </p:cNvSpPr>
          <p:nvPr>
            <p:ph idx="1"/>
          </p:nvPr>
        </p:nvSpPr>
        <p:spPr>
          <a:xfrm>
            <a:off x="304800" y="1347788"/>
            <a:ext cx="5105400" cy="5105400"/>
          </a:xfrm>
        </p:spPr>
        <p:txBody>
          <a:bodyPr/>
          <a:lstStyle/>
          <a:p>
            <a:pPr>
              <a:spcAft>
                <a:spcPts val="1200"/>
              </a:spcAft>
              <a:buFont typeface="+mj-lt"/>
              <a:buAutoNum type="arabicPeriod"/>
              <a:defRPr/>
            </a:pPr>
            <a:r>
              <a:rPr lang="en-US" dirty="0"/>
              <a:t>Read Chapter </a:t>
            </a:r>
            <a:r>
              <a:rPr lang="en-US" dirty="0" smtClean="0"/>
              <a:t>3 </a:t>
            </a:r>
            <a:r>
              <a:rPr lang="en-US" dirty="0"/>
              <a:t>Biology WA ATAR Units 3 &amp; 4</a:t>
            </a:r>
          </a:p>
          <a:p>
            <a:pPr>
              <a:spcAft>
                <a:spcPts val="1200"/>
              </a:spcAft>
              <a:buFont typeface="+mj-lt"/>
              <a:buAutoNum type="arabicPeriod"/>
              <a:defRPr/>
            </a:pPr>
            <a:r>
              <a:rPr lang="en-US" dirty="0"/>
              <a:t>Answer Biology WA ATAR Question Sets</a:t>
            </a:r>
          </a:p>
          <a:p>
            <a:pPr lvl="2">
              <a:spcAft>
                <a:spcPts val="1200"/>
              </a:spcAft>
              <a:defRPr/>
            </a:pPr>
            <a:r>
              <a:rPr lang="en-AU" altLang="en-US" dirty="0"/>
              <a:t>Set 3.2 pg.59 Q </a:t>
            </a:r>
            <a:r>
              <a:rPr lang="en-AU" altLang="en-US" dirty="0" smtClean="0"/>
              <a:t>1-5</a:t>
            </a:r>
            <a:endParaRPr lang="en-AU" altLang="en-US" dirty="0" smtClean="0"/>
          </a:p>
          <a:p>
            <a:pPr lvl="2">
              <a:spcAft>
                <a:spcPts val="1200"/>
              </a:spcAft>
              <a:defRPr/>
            </a:pPr>
            <a:r>
              <a:rPr lang="en-AU" altLang="en-US" dirty="0" smtClean="0"/>
              <a:t>Set </a:t>
            </a:r>
            <a:r>
              <a:rPr lang="en-AU" altLang="en-US" dirty="0" smtClean="0"/>
              <a:t>3.3 pg. 63 Q1 – 5    </a:t>
            </a:r>
          </a:p>
          <a:p>
            <a:pPr lvl="2">
              <a:spcAft>
                <a:spcPts val="1200"/>
              </a:spcAft>
              <a:defRPr/>
            </a:pPr>
            <a:r>
              <a:rPr lang="en-AU" altLang="en-US" dirty="0" smtClean="0"/>
              <a:t>Set </a:t>
            </a:r>
            <a:r>
              <a:rPr lang="en-AU" altLang="en-US" dirty="0"/>
              <a:t>3.4 pg. 65 Q 1 – 4 </a:t>
            </a:r>
          </a:p>
          <a:p>
            <a:pPr lvl="2">
              <a:spcAft>
                <a:spcPts val="1200"/>
              </a:spcAft>
              <a:defRPr/>
            </a:pPr>
            <a:r>
              <a:rPr lang="en-AU" altLang="en-US" dirty="0"/>
              <a:t>Set 3.5a pg. 66 Q 1 – 4 </a:t>
            </a:r>
          </a:p>
          <a:p>
            <a:pPr lvl="2">
              <a:spcAft>
                <a:spcPts val="1200"/>
              </a:spcAft>
              <a:defRPr/>
            </a:pPr>
            <a:r>
              <a:rPr lang="en-AU" altLang="en-US" dirty="0"/>
              <a:t>Set 3.5b pg. 69 Q 1 – 4 </a:t>
            </a:r>
          </a:p>
          <a:p>
            <a:pPr lvl="2">
              <a:spcAft>
                <a:spcPts val="1200"/>
              </a:spcAft>
              <a:defRPr/>
            </a:pPr>
            <a:r>
              <a:rPr lang="en-AU" altLang="en-US" dirty="0"/>
              <a:t>Set 3.5c pg. 73 Q 1 – 4 </a:t>
            </a:r>
          </a:p>
          <a:p>
            <a:pPr lvl="2">
              <a:spcAft>
                <a:spcPts val="1200"/>
              </a:spcAft>
              <a:defRPr/>
            </a:pPr>
            <a:r>
              <a:rPr lang="en-AU" altLang="en-US" dirty="0"/>
              <a:t>Set 3.6 pg. 75 Q 1 – 5 </a:t>
            </a:r>
          </a:p>
          <a:p>
            <a:pPr marL="230188" lvl="2" indent="0">
              <a:spcAft>
                <a:spcPts val="1200"/>
              </a:spcAft>
              <a:buFontTx/>
              <a:buNone/>
              <a:defRPr/>
            </a:pPr>
            <a:r>
              <a:rPr lang="en-AU" b="1" dirty="0"/>
              <a:t>NOTE: Some of these question have been used in this PPT and the note taking </a:t>
            </a:r>
            <a:r>
              <a:rPr lang="en-AU" b="1" dirty="0" smtClean="0"/>
              <a:t>scaffold. These are to be completed over 2 weeks </a:t>
            </a:r>
            <a:endParaRPr lang="en-US" b="1" dirty="0"/>
          </a:p>
          <a:p>
            <a:pPr marL="0" indent="0">
              <a:defRPr/>
            </a:pPr>
            <a:endParaRPr lang="en-US" dirty="0"/>
          </a:p>
        </p:txBody>
      </p:sp>
      <p:sp>
        <p:nvSpPr>
          <p:cNvPr id="19459" name="Content Placeholder 2">
            <a:extLst>
              <a:ext uri="{FF2B5EF4-FFF2-40B4-BE49-F238E27FC236}">
                <a16:creationId xmlns:a16="http://schemas.microsoft.com/office/drawing/2014/main" id="{61820CBE-2EE7-2E48-B015-3E40855BD67A}"/>
              </a:ext>
            </a:extLst>
          </p:cNvPr>
          <p:cNvSpPr txBox="1">
            <a:spLocks/>
          </p:cNvSpPr>
          <p:nvPr/>
        </p:nvSpPr>
        <p:spPr bwMode="auto">
          <a:xfrm>
            <a:off x="5943600" y="1524000"/>
            <a:ext cx="3516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2"/>
          <a:lstStyle>
            <a:lvl1pPr marL="342900" indent="-34290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228600" indent="-227013">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449263" indent="-219075">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682625" indent="-231775">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915988" indent="-231775">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13731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18303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22875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27447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spcAft>
                <a:spcPts val="1200"/>
              </a:spcAft>
              <a:buFontTx/>
              <a:buAutoNum type="arabicPeriod" startAt="3"/>
            </a:pPr>
            <a:r>
              <a:rPr lang="en-US" altLang="en-US" dirty="0" err="1"/>
              <a:t>Biozone</a:t>
            </a:r>
            <a:r>
              <a:rPr lang="en-US" altLang="en-US" dirty="0"/>
              <a:t> Activities</a:t>
            </a:r>
          </a:p>
          <a:p>
            <a:pPr lvl="2">
              <a:spcAft>
                <a:spcPts val="1200"/>
              </a:spcAft>
            </a:pPr>
            <a:r>
              <a:rPr lang="en-AU" altLang="en-US" dirty="0"/>
              <a:t>120</a:t>
            </a:r>
          </a:p>
          <a:p>
            <a:pPr lvl="2">
              <a:spcAft>
                <a:spcPts val="1200"/>
              </a:spcAft>
            </a:pPr>
            <a:r>
              <a:rPr lang="en-AU" altLang="en-US" dirty="0"/>
              <a:t>121</a:t>
            </a:r>
          </a:p>
          <a:p>
            <a:pPr lvl="2">
              <a:spcAft>
                <a:spcPts val="1200"/>
              </a:spcAft>
            </a:pPr>
            <a:r>
              <a:rPr lang="en-AU" altLang="en-US" dirty="0"/>
              <a:t>122</a:t>
            </a:r>
          </a:p>
          <a:p>
            <a:pPr lvl="2">
              <a:spcAft>
                <a:spcPts val="1200"/>
              </a:spcAft>
            </a:pPr>
            <a:r>
              <a:rPr lang="en-AU" altLang="en-US" dirty="0"/>
              <a:t>123</a:t>
            </a:r>
          </a:p>
          <a:p>
            <a:pPr lvl="2">
              <a:spcAft>
                <a:spcPts val="1200"/>
              </a:spcAft>
            </a:pPr>
            <a:r>
              <a:rPr lang="en-AU" altLang="en-US" dirty="0"/>
              <a:t>124</a:t>
            </a:r>
          </a:p>
          <a:p>
            <a:pPr lvl="2">
              <a:spcAft>
                <a:spcPts val="1200"/>
              </a:spcAft>
            </a:pPr>
            <a:r>
              <a:rPr lang="en-AU" altLang="en-US" dirty="0"/>
              <a:t>126</a:t>
            </a:r>
          </a:p>
          <a:p>
            <a:pPr lvl="2">
              <a:spcAft>
                <a:spcPts val="1200"/>
              </a:spcAft>
            </a:pPr>
            <a:r>
              <a:rPr lang="en-AU" altLang="en-US" dirty="0" smtClean="0"/>
              <a:t>127</a:t>
            </a:r>
          </a:p>
          <a:p>
            <a:pPr lvl="2">
              <a:spcAft>
                <a:spcPts val="1200"/>
              </a:spcAft>
            </a:pPr>
            <a:r>
              <a:rPr lang="en-AU" altLang="en-US" dirty="0" smtClean="0"/>
              <a:t>128</a:t>
            </a:r>
          </a:p>
          <a:p>
            <a:pPr lvl="2">
              <a:spcAft>
                <a:spcPts val="1200"/>
              </a:spcAft>
            </a:pPr>
            <a:r>
              <a:rPr lang="en-AU" altLang="en-US" dirty="0" smtClean="0"/>
              <a:t>129</a:t>
            </a:r>
          </a:p>
          <a:p>
            <a:pPr lvl="2">
              <a:spcAft>
                <a:spcPts val="1200"/>
              </a:spcAft>
            </a:pPr>
            <a:r>
              <a:rPr lang="en-AU" altLang="en-US" dirty="0" smtClean="0"/>
              <a:t>130</a:t>
            </a:r>
            <a:endParaRPr lang="en-AU" altLang="en-US" dirty="0"/>
          </a:p>
          <a:p>
            <a:pPr lvl="2">
              <a:spcAft>
                <a:spcPts val="1200"/>
              </a:spcAft>
            </a:pPr>
            <a:r>
              <a:rPr lang="en-AU" altLang="en-US" dirty="0"/>
              <a:t>195</a:t>
            </a:r>
          </a:p>
          <a:p>
            <a:pPr lvl="2">
              <a:spcAft>
                <a:spcPts val="1200"/>
              </a:spcAft>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a:extLst>
              <a:ext uri="{FF2B5EF4-FFF2-40B4-BE49-F238E27FC236}">
                <a16:creationId xmlns:a16="http://schemas.microsoft.com/office/drawing/2014/main" id="{B088E361-F049-C647-99B7-DFF2A0C6979B}"/>
              </a:ext>
            </a:extLst>
          </p:cNvPr>
          <p:cNvSpPr>
            <a:spLocks noGrp="1" noChangeArrowheads="1"/>
          </p:cNvSpPr>
          <p:nvPr>
            <p:ph idx="1"/>
          </p:nvPr>
        </p:nvSpPr>
        <p:spPr/>
        <p:txBody>
          <a:bodyPr/>
          <a:lstStyle/>
          <a:p>
            <a:pPr>
              <a:lnSpc>
                <a:spcPct val="100000"/>
              </a:lnSpc>
              <a:spcAft>
                <a:spcPts val="600"/>
              </a:spcAft>
            </a:pPr>
            <a:r>
              <a:rPr lang="en-AU" altLang="en-US" sz="2000"/>
              <a:t>RNA – ribonucleic acid</a:t>
            </a:r>
          </a:p>
          <a:p>
            <a:pPr lvl="2">
              <a:lnSpc>
                <a:spcPct val="100000"/>
              </a:lnSpc>
              <a:spcAft>
                <a:spcPts val="600"/>
              </a:spcAft>
              <a:buFont typeface="Arial" panose="020B0604020202020204" pitchFamily="34" charset="0"/>
              <a:buChar char="•"/>
            </a:pPr>
            <a:r>
              <a:rPr lang="en-AU" altLang="en-US" sz="2000"/>
              <a:t>Information molecule</a:t>
            </a:r>
          </a:p>
          <a:p>
            <a:pPr lvl="2">
              <a:lnSpc>
                <a:spcPct val="100000"/>
              </a:lnSpc>
              <a:spcAft>
                <a:spcPts val="600"/>
              </a:spcAft>
              <a:buFont typeface="Arial" panose="020B0604020202020204" pitchFamily="34" charset="0"/>
              <a:buChar char="•"/>
            </a:pPr>
            <a:r>
              <a:rPr lang="en-AU" altLang="en-US" sz="2000"/>
              <a:t>Involved in protein synthesis, reads chemical code (gene) on DNA and constructs polypeptide chain of amino acids at ribosome.</a:t>
            </a:r>
          </a:p>
          <a:p>
            <a:pPr>
              <a:lnSpc>
                <a:spcPct val="100000"/>
              </a:lnSpc>
              <a:spcAft>
                <a:spcPts val="600"/>
              </a:spcAft>
            </a:pPr>
            <a:endParaRPr lang="en-AU" altLang="en-US" sz="2000"/>
          </a:p>
        </p:txBody>
      </p:sp>
      <p:sp>
        <p:nvSpPr>
          <p:cNvPr id="4" name="Title 1">
            <a:extLst>
              <a:ext uri="{FF2B5EF4-FFF2-40B4-BE49-F238E27FC236}">
                <a16:creationId xmlns:a16="http://schemas.microsoft.com/office/drawing/2014/main" id="{26E0173D-7A50-A249-A2C3-C4C6D06E2AE4}"/>
              </a:ext>
            </a:extLst>
          </p:cNvPr>
          <p:cNvSpPr txBox="1">
            <a:spLocks noChangeArrowheads="1"/>
          </p:cNvSpPr>
          <p:nvPr/>
        </p:nvSpPr>
        <p:spPr bwMode="gray">
          <a:xfrm>
            <a:off x="304800" y="11430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b="1" kern="0" dirty="0"/>
              <a:t>Describe what RNA is</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a:extLst>
              <a:ext uri="{FF2B5EF4-FFF2-40B4-BE49-F238E27FC236}">
                <a16:creationId xmlns:a16="http://schemas.microsoft.com/office/drawing/2014/main" id="{81383B69-300C-B64A-8E12-FEBA774BBF4C}"/>
              </a:ext>
            </a:extLst>
          </p:cNvPr>
          <p:cNvSpPr>
            <a:spLocks noGrp="1" noChangeArrowheads="1"/>
          </p:cNvSpPr>
          <p:nvPr>
            <p:ph idx="1"/>
          </p:nvPr>
        </p:nvSpPr>
        <p:spPr/>
        <p:txBody>
          <a:bodyPr/>
          <a:lstStyle/>
          <a:p>
            <a:pPr lvl="1">
              <a:lnSpc>
                <a:spcPct val="100000"/>
              </a:lnSpc>
              <a:spcBef>
                <a:spcPct val="0"/>
              </a:spcBef>
              <a:spcAft>
                <a:spcPts val="600"/>
              </a:spcAft>
              <a:buClr>
                <a:schemeClr val="tx1"/>
              </a:buClr>
              <a:buFont typeface="Arial" panose="020B0604020202020204" pitchFamily="34" charset="0"/>
              <a:buChar char="•"/>
            </a:pPr>
            <a:r>
              <a:rPr lang="en-AU" altLang="en-US" sz="2000"/>
              <a:t>Three main types of RNA</a:t>
            </a:r>
          </a:p>
          <a:p>
            <a:pPr lvl="3">
              <a:lnSpc>
                <a:spcPct val="100000"/>
              </a:lnSpc>
              <a:spcBef>
                <a:spcPct val="0"/>
              </a:spcBef>
              <a:spcAft>
                <a:spcPts val="600"/>
              </a:spcAft>
              <a:buClr>
                <a:schemeClr val="tx1"/>
              </a:buClr>
              <a:buFont typeface="Arial" panose="020B0604020202020204" pitchFamily="34" charset="0"/>
              <a:buChar char="•"/>
            </a:pPr>
            <a:r>
              <a:rPr lang="en-AU" altLang="en-US" sz="2000"/>
              <a:t>Messenger – mRNA</a:t>
            </a:r>
          </a:p>
          <a:p>
            <a:pPr lvl="3">
              <a:lnSpc>
                <a:spcPct val="100000"/>
              </a:lnSpc>
              <a:spcBef>
                <a:spcPct val="0"/>
              </a:spcBef>
              <a:spcAft>
                <a:spcPts val="600"/>
              </a:spcAft>
              <a:buClr>
                <a:schemeClr val="tx1"/>
              </a:buClr>
              <a:buFont typeface="Arial" panose="020B0604020202020204" pitchFamily="34" charset="0"/>
              <a:buChar char="•"/>
            </a:pPr>
            <a:r>
              <a:rPr lang="en-AU" altLang="en-US" sz="2000"/>
              <a:t>Transfer – tRNA</a:t>
            </a:r>
          </a:p>
          <a:p>
            <a:pPr lvl="3">
              <a:lnSpc>
                <a:spcPct val="100000"/>
              </a:lnSpc>
              <a:spcBef>
                <a:spcPct val="0"/>
              </a:spcBef>
              <a:spcAft>
                <a:spcPts val="600"/>
              </a:spcAft>
              <a:buClr>
                <a:schemeClr val="tx1"/>
              </a:buClr>
              <a:buFont typeface="Arial" panose="020B0604020202020204" pitchFamily="34" charset="0"/>
              <a:buChar char="•"/>
            </a:pPr>
            <a:r>
              <a:rPr lang="en-AU" altLang="en-US" sz="2000"/>
              <a:t>Ribosomal – rRNA</a:t>
            </a:r>
          </a:p>
          <a:p>
            <a:pPr>
              <a:lnSpc>
                <a:spcPct val="100000"/>
              </a:lnSpc>
              <a:spcBef>
                <a:spcPct val="0"/>
              </a:spcBef>
              <a:spcAft>
                <a:spcPts val="600"/>
              </a:spcAft>
              <a:buClr>
                <a:schemeClr val="tx1"/>
              </a:buClr>
              <a:buFontTx/>
              <a:buChar char="•"/>
            </a:pPr>
            <a:r>
              <a:rPr lang="en-AU" altLang="en-US" sz="2000"/>
              <a:t>All single stranded </a:t>
            </a:r>
          </a:p>
          <a:p>
            <a:pPr>
              <a:lnSpc>
                <a:spcPct val="100000"/>
              </a:lnSpc>
              <a:spcBef>
                <a:spcPct val="0"/>
              </a:spcBef>
              <a:spcAft>
                <a:spcPts val="600"/>
              </a:spcAft>
              <a:buClr>
                <a:schemeClr val="tx1"/>
              </a:buClr>
              <a:buFontTx/>
              <a:buChar char="•"/>
            </a:pPr>
            <a:r>
              <a:rPr lang="en-AU" altLang="en-US" sz="2000"/>
              <a:t>Shape depends on function (we will learn the function of each type of RNA when we go through protein synthesis</a:t>
            </a:r>
          </a:p>
          <a:p>
            <a:pPr>
              <a:lnSpc>
                <a:spcPct val="100000"/>
              </a:lnSpc>
              <a:spcBef>
                <a:spcPct val="0"/>
              </a:spcBef>
              <a:spcAft>
                <a:spcPts val="600"/>
              </a:spcAft>
            </a:pPr>
            <a:endParaRPr lang="en-US" altLang="en-US"/>
          </a:p>
        </p:txBody>
      </p:sp>
      <p:sp>
        <p:nvSpPr>
          <p:cNvPr id="4" name="Title 1">
            <a:extLst>
              <a:ext uri="{FF2B5EF4-FFF2-40B4-BE49-F238E27FC236}">
                <a16:creationId xmlns:a16="http://schemas.microsoft.com/office/drawing/2014/main" id="{1916F918-D516-0F4F-8D1D-AFFB4AC54479}"/>
              </a:ext>
            </a:extLst>
          </p:cNvPr>
          <p:cNvSpPr txBox="1">
            <a:spLocks noChangeArrowheads="1"/>
          </p:cNvSpPr>
          <p:nvPr/>
        </p:nvSpPr>
        <p:spPr bwMode="gray">
          <a:xfrm>
            <a:off x="457200" y="10668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t>Describe the structure of RNA</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53251" name="Picture 2">
            <a:extLst>
              <a:ext uri="{FF2B5EF4-FFF2-40B4-BE49-F238E27FC236}">
                <a16:creationId xmlns:a16="http://schemas.microsoft.com/office/drawing/2014/main" id="{7516CFAF-6DA1-9C4B-89A0-2CDC90E93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4419600"/>
            <a:ext cx="7231062"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a:extLst>
              <a:ext uri="{FF2B5EF4-FFF2-40B4-BE49-F238E27FC236}">
                <a16:creationId xmlns:a16="http://schemas.microsoft.com/office/drawing/2014/main" id="{AFE97F04-291D-5A47-8B68-2915D141D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803"/>
          <a:stretch>
            <a:fillRect/>
          </a:stretch>
        </p:blipFill>
        <p:spPr bwMode="auto">
          <a:xfrm>
            <a:off x="3706813" y="2362200"/>
            <a:ext cx="5105400" cy="426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49E6501F-60AD-5544-BA0E-70FB7B07C082}"/>
              </a:ext>
            </a:extLst>
          </p:cNvPr>
          <p:cNvSpPr txBox="1">
            <a:spLocks noChangeArrowheads="1"/>
          </p:cNvSpPr>
          <p:nvPr/>
        </p:nvSpPr>
        <p:spPr bwMode="gray">
          <a:xfrm>
            <a:off x="582998" y="124261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kern="0" dirty="0"/>
              <a:t>State the components of RNA nucleotides</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1379941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E6501F-60AD-5544-BA0E-70FB7B07C082}"/>
              </a:ext>
            </a:extLst>
          </p:cNvPr>
          <p:cNvSpPr txBox="1">
            <a:spLocks noChangeArrowheads="1"/>
          </p:cNvSpPr>
          <p:nvPr/>
        </p:nvSpPr>
        <p:spPr bwMode="gray">
          <a:xfrm>
            <a:off x="582998" y="124261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t>Draw a labelled diagram of an RNA nitrogenous base</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4" name="Picture 3">
            <a:extLst>
              <a:ext uri="{FF2B5EF4-FFF2-40B4-BE49-F238E27FC236}">
                <a16:creationId xmlns:a16="http://schemas.microsoft.com/office/drawing/2014/main" id="{55E3FA09-5FD9-3345-962A-868350384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803"/>
          <a:stretch>
            <a:fillRect/>
          </a:stretch>
        </p:blipFill>
        <p:spPr bwMode="auto">
          <a:xfrm>
            <a:off x="3710511" y="2362200"/>
            <a:ext cx="5105400" cy="426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EDB2F32D-CABC-5643-AC2B-BF328F8E110A}"/>
              </a:ext>
            </a:extLst>
          </p:cNvPr>
          <p:cNvSpPr>
            <a:spLocks noGrp="1"/>
          </p:cNvSpPr>
          <p:nvPr>
            <p:ph idx="1"/>
          </p:nvPr>
        </p:nvSpPr>
        <p:spPr>
          <a:xfrm>
            <a:off x="457200" y="1900238"/>
            <a:ext cx="8229600" cy="4114800"/>
          </a:xfrm>
        </p:spPr>
        <p:txBody>
          <a:bodyPr/>
          <a:lstStyle/>
          <a:p>
            <a:pPr>
              <a:lnSpc>
                <a:spcPct val="100000"/>
              </a:lnSpc>
              <a:spcAft>
                <a:spcPts val="600"/>
              </a:spcAft>
              <a:defRPr/>
            </a:pPr>
            <a:r>
              <a:rPr lang="en-AU" altLang="en-US" sz="2000" dirty="0"/>
              <a:t>RNA</a:t>
            </a:r>
          </a:p>
          <a:p>
            <a:pPr lvl="1">
              <a:lnSpc>
                <a:spcPct val="100000"/>
              </a:lnSpc>
              <a:spcAft>
                <a:spcPts val="600"/>
              </a:spcAft>
              <a:defRPr/>
            </a:pPr>
            <a:r>
              <a:rPr lang="en-AU" altLang="en-US" sz="2000" dirty="0"/>
              <a:t>Adenine pairs with Uracil</a:t>
            </a:r>
          </a:p>
          <a:p>
            <a:pPr lvl="1">
              <a:lnSpc>
                <a:spcPct val="100000"/>
              </a:lnSpc>
              <a:spcAft>
                <a:spcPts val="600"/>
              </a:spcAft>
              <a:defRPr/>
            </a:pPr>
            <a:r>
              <a:rPr lang="en-AU" altLang="en-US" sz="2000" dirty="0"/>
              <a:t>Cytosine pairs with Guanine</a:t>
            </a:r>
          </a:p>
          <a:p>
            <a:pPr marL="1587" lvl="1" indent="0">
              <a:lnSpc>
                <a:spcPct val="100000"/>
              </a:lnSpc>
              <a:spcAft>
                <a:spcPts val="600"/>
              </a:spcAft>
              <a:buFont typeface="Wingdings" pitchFamily="2" charset="2"/>
              <a:buNone/>
              <a:defRPr/>
            </a:pPr>
            <a:endParaRPr lang="en-AU" altLang="en-US" sz="2000" dirty="0"/>
          </a:p>
          <a:p>
            <a:pPr marL="1587" lvl="1" indent="0">
              <a:lnSpc>
                <a:spcPct val="100000"/>
              </a:lnSpc>
              <a:spcAft>
                <a:spcPts val="600"/>
              </a:spcAft>
              <a:buFont typeface="Wingdings" pitchFamily="2" charset="2"/>
              <a:buNone/>
              <a:defRPr/>
            </a:pPr>
            <a:r>
              <a:rPr lang="en-AU" altLang="en-US" sz="2000" dirty="0">
                <a:solidFill>
                  <a:srgbClr val="FF0000"/>
                </a:solidFill>
              </a:rPr>
              <a:t>NOTE: RNA is single stranded. You need to know how RNA nitrogenous bases pair for protein synthesis</a:t>
            </a:r>
          </a:p>
          <a:p>
            <a:pPr>
              <a:lnSpc>
                <a:spcPct val="100000"/>
              </a:lnSpc>
              <a:spcAft>
                <a:spcPts val="600"/>
              </a:spcAft>
              <a:defRPr/>
            </a:pPr>
            <a:endParaRPr lang="en-AU" altLang="en-US" sz="2000" dirty="0"/>
          </a:p>
        </p:txBody>
      </p:sp>
      <p:sp>
        <p:nvSpPr>
          <p:cNvPr id="5" name="Title 1">
            <a:extLst>
              <a:ext uri="{FF2B5EF4-FFF2-40B4-BE49-F238E27FC236}">
                <a16:creationId xmlns:a16="http://schemas.microsoft.com/office/drawing/2014/main" id="{A6C16C41-1E90-9C4F-A8FB-FD43748100E0}"/>
              </a:ext>
            </a:extLst>
          </p:cNvPr>
          <p:cNvSpPr txBox="1">
            <a:spLocks noChangeArrowheads="1"/>
          </p:cNvSpPr>
          <p:nvPr/>
        </p:nvSpPr>
        <p:spPr bwMode="gray">
          <a:xfrm>
            <a:off x="577850" y="1214919"/>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t>State how nitrogenous bases of RNA pair</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2" name="TextBox 1">
            <a:extLst>
              <a:ext uri="{FF2B5EF4-FFF2-40B4-BE49-F238E27FC236}">
                <a16:creationId xmlns:a16="http://schemas.microsoft.com/office/drawing/2014/main" id="{4CC5C4AC-DC48-1749-A041-5CBB1DDB1F8A}"/>
              </a:ext>
            </a:extLst>
          </p:cNvPr>
          <p:cNvSpPr txBox="1"/>
          <p:nvPr/>
        </p:nvSpPr>
        <p:spPr>
          <a:xfrm>
            <a:off x="5856288" y="1770063"/>
            <a:ext cx="2698750" cy="1631950"/>
          </a:xfrm>
          <a:prstGeom prst="rect">
            <a:avLst/>
          </a:prstGeom>
          <a:solidFill>
            <a:srgbClr val="92D050"/>
          </a:solidFill>
          <a:ln>
            <a:solidFill>
              <a:srgbClr val="00B050"/>
            </a:solidFill>
          </a:ln>
        </p:spPr>
        <p:txBody>
          <a:bodyPr>
            <a:spAutoFit/>
          </a:bodyPr>
          <a:lstStyle/>
          <a:p>
            <a:pPr>
              <a:defRPr/>
            </a:pPr>
            <a:r>
              <a:rPr lang="en-AU" sz="2000" b="1" kern="0" dirty="0"/>
              <a:t>Come up with a way to remember how nitrogenous bases pair in RNA</a:t>
            </a:r>
            <a:r>
              <a:rPr lang="en-AU" sz="2000" kern="0" dirty="0"/>
              <a:t/>
            </a:r>
            <a:br>
              <a:rPr lang="en-AU" sz="2000" kern="0" dirty="0"/>
            </a:b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a:extLst>
              <a:ext uri="{FF2B5EF4-FFF2-40B4-BE49-F238E27FC236}">
                <a16:creationId xmlns:a16="http://schemas.microsoft.com/office/drawing/2014/main" id="{533D28C7-4259-1F4C-B11B-B49D69C8A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7315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8B3CB23C-0DF5-C647-93E8-D4FA8AECE71A}"/>
              </a:ext>
            </a:extLst>
          </p:cNvPr>
          <p:cNvSpPr txBox="1">
            <a:spLocks noChangeArrowheads="1"/>
          </p:cNvSpPr>
          <p:nvPr/>
        </p:nvSpPr>
        <p:spPr bwMode="gray">
          <a:xfrm>
            <a:off x="381000" y="12192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b="1" kern="0" dirty="0"/>
              <a:t>Draw a diagram to show the structure of a single strand of RNA</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E59324-2BBE-E546-B00A-5C7EBD947795}"/>
              </a:ext>
            </a:extLst>
          </p:cNvPr>
          <p:cNvSpPr txBox="1">
            <a:spLocks noChangeArrowheads="1"/>
          </p:cNvSpPr>
          <p:nvPr/>
        </p:nvSpPr>
        <p:spPr bwMode="gray">
          <a:xfrm>
            <a:off x="493643" y="11430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AU" b="1" kern="0" dirty="0"/>
              <a:t>Compare the structure of DNA and RNA</a:t>
            </a:r>
            <a:r>
              <a:rPr lang="en-AU" kern="0" dirty="0"/>
              <a:t/>
            </a:r>
            <a:br>
              <a:rPr lang="en-AU"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graphicFrame>
        <p:nvGraphicFramePr>
          <p:cNvPr id="5" name="Table 2">
            <a:extLst>
              <a:ext uri="{FF2B5EF4-FFF2-40B4-BE49-F238E27FC236}">
                <a16:creationId xmlns:a16="http://schemas.microsoft.com/office/drawing/2014/main" id="{7BBF28DC-9FE8-8648-A24B-F3BD2F2B5D16}"/>
              </a:ext>
            </a:extLst>
          </p:cNvPr>
          <p:cNvGraphicFramePr>
            <a:graphicFrameLocks noGrp="1"/>
          </p:cNvGraphicFramePr>
          <p:nvPr>
            <p:extLst>
              <p:ext uri="{D42A27DB-BD31-4B8C-83A1-F6EECF244321}">
                <p14:modId xmlns:p14="http://schemas.microsoft.com/office/powerpoint/2010/main" val="1502195640"/>
              </p:ext>
            </p:extLst>
          </p:nvPr>
        </p:nvGraphicFramePr>
        <p:xfrm>
          <a:off x="1358899" y="2362200"/>
          <a:ext cx="7151758" cy="3733800"/>
        </p:xfrm>
        <a:graphic>
          <a:graphicData uri="http://schemas.openxmlformats.org/drawingml/2006/table">
            <a:tbl>
              <a:tblPr firstRow="1" bandRow="1">
                <a:tableStyleId>{5940675A-B579-460E-94D1-54222C63F5DA}</a:tableStyleId>
              </a:tblPr>
              <a:tblGrid>
                <a:gridCol w="3575879">
                  <a:extLst>
                    <a:ext uri="{9D8B030D-6E8A-4147-A177-3AD203B41FA5}">
                      <a16:colId xmlns:a16="http://schemas.microsoft.com/office/drawing/2014/main" val="2547193462"/>
                    </a:ext>
                  </a:extLst>
                </a:gridCol>
                <a:gridCol w="3575879">
                  <a:extLst>
                    <a:ext uri="{9D8B030D-6E8A-4147-A177-3AD203B41FA5}">
                      <a16:colId xmlns:a16="http://schemas.microsoft.com/office/drawing/2014/main" val="263333656"/>
                    </a:ext>
                  </a:extLst>
                </a:gridCol>
              </a:tblGrid>
              <a:tr h="431961">
                <a:tc>
                  <a:txBody>
                    <a:bodyPr/>
                    <a:lstStyle/>
                    <a:p>
                      <a:pPr algn="ctr"/>
                      <a:r>
                        <a:rPr lang="en-US" dirty="0"/>
                        <a:t>DNA</a:t>
                      </a:r>
                    </a:p>
                  </a:txBody>
                  <a:tcPr/>
                </a:tc>
                <a:tc>
                  <a:txBody>
                    <a:bodyPr/>
                    <a:lstStyle/>
                    <a:p>
                      <a:pPr algn="ctr"/>
                      <a:r>
                        <a:rPr lang="en-US" dirty="0"/>
                        <a:t>RNA</a:t>
                      </a:r>
                    </a:p>
                  </a:txBody>
                  <a:tcPr/>
                </a:tc>
                <a:extLst>
                  <a:ext uri="{0D108BD9-81ED-4DB2-BD59-A6C34878D82A}">
                    <a16:rowId xmlns:a16="http://schemas.microsoft.com/office/drawing/2014/main" val="2471336782"/>
                  </a:ext>
                </a:extLst>
              </a:tr>
              <a:tr h="3301839">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69503753"/>
                  </a:ext>
                </a:extLst>
              </a:tr>
            </a:tbl>
          </a:graphicData>
        </a:graphic>
      </p:graphicFrame>
      <p:sp>
        <p:nvSpPr>
          <p:cNvPr id="2" name="TextBox 1">
            <a:extLst>
              <a:ext uri="{FF2B5EF4-FFF2-40B4-BE49-F238E27FC236}">
                <a16:creationId xmlns:a16="http://schemas.microsoft.com/office/drawing/2014/main" id="{033B7F62-6C85-8745-93AD-BE40023424FE}"/>
              </a:ext>
            </a:extLst>
          </p:cNvPr>
          <p:cNvSpPr txBox="1"/>
          <p:nvPr/>
        </p:nvSpPr>
        <p:spPr>
          <a:xfrm>
            <a:off x="1676399" y="1817204"/>
            <a:ext cx="6516757" cy="369332"/>
          </a:xfrm>
          <a:prstGeom prst="rect">
            <a:avLst/>
          </a:prstGeom>
          <a:noFill/>
        </p:spPr>
        <p:txBody>
          <a:bodyPr wrap="square" rtlCol="0">
            <a:spAutoFit/>
          </a:bodyPr>
          <a:lstStyle/>
          <a:p>
            <a:r>
              <a:rPr lang="en-US" dirty="0"/>
              <a:t>WATCH: </a:t>
            </a:r>
            <a:r>
              <a:rPr lang="en-US" dirty="0">
                <a:hlinkClick r:id="rId3"/>
              </a:rPr>
              <a:t>https://www.youtube.com/watch?v=JQByjprj_mA</a:t>
            </a:r>
            <a:r>
              <a:rPr lang="en-US" dirty="0"/>
              <a:t> </a:t>
            </a:r>
          </a:p>
        </p:txBody>
      </p:sp>
    </p:spTree>
    <p:extLst>
      <p:ext uri="{BB962C8B-B14F-4D97-AF65-F5344CB8AC3E}">
        <p14:creationId xmlns:p14="http://schemas.microsoft.com/office/powerpoint/2010/main" val="633208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mj-lt"/>
              <a:buAutoNum type="arabicPeriod"/>
            </a:pPr>
            <a:r>
              <a:rPr lang="en-AU" dirty="0" smtClean="0"/>
              <a:t>Cut out diagram A along solid lines</a:t>
            </a:r>
          </a:p>
          <a:p>
            <a:pPr>
              <a:buFont typeface="+mj-lt"/>
              <a:buAutoNum type="arabicPeriod"/>
            </a:pPr>
            <a:r>
              <a:rPr lang="en-AU" dirty="0" smtClean="0"/>
              <a:t>Cut out diagram B and C along solid lines and fold along dotted lines. On the shaded tab ONLY, cut the solid, horizontal line marked ‘cut’</a:t>
            </a:r>
          </a:p>
          <a:p>
            <a:pPr>
              <a:buFont typeface="+mj-lt"/>
              <a:buAutoNum type="arabicPeriod"/>
            </a:pPr>
            <a:r>
              <a:rPr lang="en-AU" dirty="0" smtClean="0"/>
              <a:t>Collect 2 x paper fasteners</a:t>
            </a:r>
          </a:p>
          <a:p>
            <a:pPr>
              <a:buFont typeface="+mj-lt"/>
              <a:buAutoNum type="arabicPeriod"/>
            </a:pPr>
            <a:r>
              <a:rPr lang="en-AU" dirty="0" smtClean="0"/>
              <a:t>Connect Diagrams B and C to Diagram A using the paper fasteners</a:t>
            </a:r>
          </a:p>
          <a:p>
            <a:pPr>
              <a:buFont typeface="+mj-lt"/>
              <a:buAutoNum type="arabicPeriod"/>
            </a:pPr>
            <a:r>
              <a:rPr lang="en-AU" dirty="0" smtClean="0"/>
              <a:t>Colour your diagram </a:t>
            </a:r>
            <a:r>
              <a:rPr lang="en-AU" dirty="0" smtClean="0"/>
              <a:t>of </a:t>
            </a:r>
            <a:r>
              <a:rPr lang="en-AU" dirty="0" smtClean="0"/>
              <a:t>DNA and make a Key for the different molecules</a:t>
            </a:r>
            <a:endParaRPr lang="en-AU" dirty="0"/>
          </a:p>
        </p:txBody>
      </p:sp>
      <p:sp>
        <p:nvSpPr>
          <p:cNvPr id="4" name="Title 1">
            <a:extLst>
              <a:ext uri="{FF2B5EF4-FFF2-40B4-BE49-F238E27FC236}">
                <a16:creationId xmlns:a16="http://schemas.microsoft.com/office/drawing/2014/main" id="{8DE59324-2BBE-E546-B00A-5C7EBD947795}"/>
              </a:ext>
            </a:extLst>
          </p:cNvPr>
          <p:cNvSpPr txBox="1">
            <a:spLocks noGrp="1" noChangeArrowheads="1"/>
          </p:cNvSpPr>
          <p:nvPr>
            <p:ph type="title"/>
          </p:nvPr>
        </p:nvSpPr>
        <p:spPr bwMode="gray">
          <a:xfrm>
            <a:off x="481445" y="114300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smtClean="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Make a model of DNA &amp; DNA replication</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117480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a:extLst>
              <a:ext uri="{FF2B5EF4-FFF2-40B4-BE49-F238E27FC236}">
                <a16:creationId xmlns:a16="http://schemas.microsoft.com/office/drawing/2014/main" id="{7069FE9A-8C5E-1546-958B-DCC651777A3C}"/>
              </a:ext>
            </a:extLst>
          </p:cNvPr>
          <p:cNvSpPr>
            <a:spLocks noGrp="1" noChangeArrowheads="1"/>
          </p:cNvSpPr>
          <p:nvPr>
            <p:ph idx="1"/>
          </p:nvPr>
        </p:nvSpPr>
        <p:spPr>
          <a:xfrm>
            <a:off x="228600" y="2590800"/>
            <a:ext cx="4572000" cy="3200400"/>
          </a:xfrm>
        </p:spPr>
        <p:txBody>
          <a:bodyPr/>
          <a:lstStyle/>
          <a:p>
            <a:pPr>
              <a:buFontTx/>
              <a:buAutoNum type="arabicPeriod"/>
            </a:pPr>
            <a:endParaRPr lang="en-AU" altLang="en-US" sz="1200" dirty="0"/>
          </a:p>
          <a:p>
            <a:pPr>
              <a:buFontTx/>
              <a:buAutoNum type="arabicPeriod"/>
            </a:pPr>
            <a:endParaRPr lang="en-AU" altLang="en-US" sz="1200" dirty="0"/>
          </a:p>
          <a:p>
            <a:pPr>
              <a:buFontTx/>
              <a:buAutoNum type="arabicPeriod" startAt="3"/>
            </a:pPr>
            <a:r>
              <a:rPr lang="en-AU" altLang="en-US" sz="1200" dirty="0"/>
              <a:t>Describe the functions of DNA and messenger RNA</a:t>
            </a:r>
          </a:p>
          <a:p>
            <a:pPr>
              <a:buFontTx/>
              <a:buAutoNum type="arabicPeriod" startAt="3"/>
            </a:pPr>
            <a:r>
              <a:rPr lang="en-AU" altLang="en-US" sz="1200" dirty="0"/>
              <a:t>List 4 ways the structure of RNA differs from DNA</a:t>
            </a:r>
          </a:p>
          <a:p>
            <a:pPr>
              <a:buFontTx/>
              <a:buAutoNum type="arabicPeriod" startAt="3"/>
            </a:pPr>
            <a:r>
              <a:rPr lang="en-AU" altLang="en-US" sz="1200" dirty="0"/>
              <a:t>Using the Complementary base pairing rule to complete the table below of the numbers of nitrogenous bases of a DNA molecule</a:t>
            </a:r>
          </a:p>
          <a:p>
            <a:endParaRPr lang="en-AU" altLang="en-US" sz="1200" dirty="0"/>
          </a:p>
          <a:p>
            <a:endParaRPr lang="en-AU" altLang="en-US" sz="1200" dirty="0"/>
          </a:p>
          <a:p>
            <a:endParaRPr lang="en-AU" altLang="en-US" sz="1200" dirty="0"/>
          </a:p>
        </p:txBody>
      </p:sp>
      <p:sp>
        <p:nvSpPr>
          <p:cNvPr id="4" name="Title 1">
            <a:extLst>
              <a:ext uri="{FF2B5EF4-FFF2-40B4-BE49-F238E27FC236}">
                <a16:creationId xmlns:a16="http://schemas.microsoft.com/office/drawing/2014/main" id="{B805F085-69B3-8942-92AC-5B39229E3099}"/>
              </a:ext>
            </a:extLst>
          </p:cNvPr>
          <p:cNvSpPr txBox="1">
            <a:spLocks noChangeArrowheads="1"/>
          </p:cNvSpPr>
          <p:nvPr/>
        </p:nvSpPr>
        <p:spPr bwMode="gray">
          <a:xfrm>
            <a:off x="440933" y="879590"/>
            <a:ext cx="8229600"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1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cs typeface="Times New Roman" panose="02020603050405020304" pitchFamily="18" charset="0"/>
              </a:rPr>
              <a:t>SUM IT UP!</a:t>
            </a:r>
            <a:r>
              <a:rPr lang="en-AU" sz="1400" kern="0" dirty="0"/>
              <a:t/>
            </a:r>
            <a:br>
              <a:rPr lang="en-AU" sz="1400" kern="0" dirty="0"/>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sz="1400" b="1" kern="0" dirty="0"/>
          </a:p>
        </p:txBody>
      </p:sp>
      <p:graphicFrame>
        <p:nvGraphicFramePr>
          <p:cNvPr id="5" name="Table 3">
            <a:extLst>
              <a:ext uri="{FF2B5EF4-FFF2-40B4-BE49-F238E27FC236}">
                <a16:creationId xmlns:a16="http://schemas.microsoft.com/office/drawing/2014/main" id="{5FEC0355-D8F2-2F4B-9AF5-A794C565D38F}"/>
              </a:ext>
            </a:extLst>
          </p:cNvPr>
          <p:cNvGraphicFramePr>
            <a:graphicFrameLocks noGrp="1"/>
          </p:cNvGraphicFramePr>
          <p:nvPr/>
        </p:nvGraphicFramePr>
        <p:xfrm>
          <a:off x="276225" y="5181600"/>
          <a:ext cx="4306888" cy="1219200"/>
        </p:xfrm>
        <a:graphic>
          <a:graphicData uri="http://schemas.openxmlformats.org/drawingml/2006/table">
            <a:tbl>
              <a:tblPr firstRow="1" bandRow="1">
                <a:tableStyleId>{5C22544A-7EE6-4342-B048-85BDC9FD1C3A}</a:tableStyleId>
              </a:tblPr>
              <a:tblGrid>
                <a:gridCol w="1076722">
                  <a:extLst>
                    <a:ext uri="{9D8B030D-6E8A-4147-A177-3AD203B41FA5}">
                      <a16:colId xmlns:a16="http://schemas.microsoft.com/office/drawing/2014/main" val="20000"/>
                    </a:ext>
                  </a:extLst>
                </a:gridCol>
                <a:gridCol w="1076722">
                  <a:extLst>
                    <a:ext uri="{9D8B030D-6E8A-4147-A177-3AD203B41FA5}">
                      <a16:colId xmlns:a16="http://schemas.microsoft.com/office/drawing/2014/main" val="20001"/>
                    </a:ext>
                  </a:extLst>
                </a:gridCol>
                <a:gridCol w="1076722">
                  <a:extLst>
                    <a:ext uri="{9D8B030D-6E8A-4147-A177-3AD203B41FA5}">
                      <a16:colId xmlns:a16="http://schemas.microsoft.com/office/drawing/2014/main" val="20002"/>
                    </a:ext>
                  </a:extLst>
                </a:gridCol>
                <a:gridCol w="1076722">
                  <a:extLst>
                    <a:ext uri="{9D8B030D-6E8A-4147-A177-3AD203B41FA5}">
                      <a16:colId xmlns:a16="http://schemas.microsoft.com/office/drawing/2014/main" val="20003"/>
                    </a:ext>
                  </a:extLst>
                </a:gridCol>
              </a:tblGrid>
              <a:tr h="304800">
                <a:tc>
                  <a:txBody>
                    <a:bodyPr/>
                    <a:lstStyle/>
                    <a:p>
                      <a:r>
                        <a:rPr lang="en-US" sz="1200" dirty="0"/>
                        <a:t>Adenine</a:t>
                      </a:r>
                    </a:p>
                  </a:txBody>
                  <a:tcPr marL="91428" marR="91428"/>
                </a:tc>
                <a:tc>
                  <a:txBody>
                    <a:bodyPr/>
                    <a:lstStyle/>
                    <a:p>
                      <a:r>
                        <a:rPr lang="en-US" sz="1200" dirty="0"/>
                        <a:t>Cytosine</a:t>
                      </a:r>
                    </a:p>
                  </a:txBody>
                  <a:tcPr marL="91428" marR="91428"/>
                </a:tc>
                <a:tc>
                  <a:txBody>
                    <a:bodyPr/>
                    <a:lstStyle/>
                    <a:p>
                      <a:r>
                        <a:rPr lang="en-US" sz="1200" dirty="0"/>
                        <a:t>Thymine</a:t>
                      </a:r>
                    </a:p>
                  </a:txBody>
                  <a:tcPr marL="91428" marR="91428"/>
                </a:tc>
                <a:tc>
                  <a:txBody>
                    <a:bodyPr/>
                    <a:lstStyle/>
                    <a:p>
                      <a:r>
                        <a:rPr lang="en-US" sz="1200" dirty="0"/>
                        <a:t>Guanine</a:t>
                      </a:r>
                    </a:p>
                  </a:txBody>
                  <a:tcPr marL="91428" marR="91428"/>
                </a:tc>
                <a:extLst>
                  <a:ext uri="{0D108BD9-81ED-4DB2-BD59-A6C34878D82A}">
                    <a16:rowId xmlns:a16="http://schemas.microsoft.com/office/drawing/2014/main" val="10000"/>
                  </a:ext>
                </a:extLst>
              </a:tr>
              <a:tr h="304800">
                <a:tc>
                  <a:txBody>
                    <a:bodyPr/>
                    <a:lstStyle/>
                    <a:p>
                      <a:r>
                        <a:rPr lang="en-US" sz="1200" dirty="0"/>
                        <a:t>7</a:t>
                      </a:r>
                    </a:p>
                  </a:txBody>
                  <a:tcPr marL="91428" marR="91428"/>
                </a:tc>
                <a:tc>
                  <a:txBody>
                    <a:bodyPr/>
                    <a:lstStyle/>
                    <a:p>
                      <a:r>
                        <a:rPr lang="en-US" sz="1200" dirty="0"/>
                        <a:t>3</a:t>
                      </a:r>
                    </a:p>
                  </a:txBody>
                  <a:tcPr marL="91428" marR="91428"/>
                </a:tc>
                <a:tc>
                  <a:txBody>
                    <a:bodyPr/>
                    <a:lstStyle/>
                    <a:p>
                      <a:r>
                        <a:rPr lang="en-US" sz="1200" dirty="0"/>
                        <a:t>7</a:t>
                      </a:r>
                    </a:p>
                  </a:txBody>
                  <a:tcPr marL="91428" marR="91428"/>
                </a:tc>
                <a:tc>
                  <a:txBody>
                    <a:bodyPr/>
                    <a:lstStyle/>
                    <a:p>
                      <a:endParaRPr lang="en-US" sz="1200"/>
                    </a:p>
                  </a:txBody>
                  <a:tcPr marL="91428" marR="91428"/>
                </a:tc>
                <a:extLst>
                  <a:ext uri="{0D108BD9-81ED-4DB2-BD59-A6C34878D82A}">
                    <a16:rowId xmlns:a16="http://schemas.microsoft.com/office/drawing/2014/main" val="10001"/>
                  </a:ext>
                </a:extLst>
              </a:tr>
              <a:tr h="304800">
                <a:tc>
                  <a:txBody>
                    <a:bodyPr/>
                    <a:lstStyle/>
                    <a:p>
                      <a:r>
                        <a:rPr lang="en-US" sz="1200" dirty="0"/>
                        <a:t>21</a:t>
                      </a:r>
                    </a:p>
                  </a:txBody>
                  <a:tcPr marL="91428" marR="91428"/>
                </a:tc>
                <a:tc>
                  <a:txBody>
                    <a:bodyPr/>
                    <a:lstStyle/>
                    <a:p>
                      <a:r>
                        <a:rPr lang="en-US" sz="1200" dirty="0"/>
                        <a:t>25</a:t>
                      </a:r>
                    </a:p>
                  </a:txBody>
                  <a:tcPr marL="91428" marR="91428"/>
                </a:tc>
                <a:tc>
                  <a:txBody>
                    <a:bodyPr/>
                    <a:lstStyle/>
                    <a:p>
                      <a:endParaRPr lang="en-US" sz="1200" dirty="0"/>
                    </a:p>
                  </a:txBody>
                  <a:tcPr marL="91428" marR="91428"/>
                </a:tc>
                <a:tc>
                  <a:txBody>
                    <a:bodyPr/>
                    <a:lstStyle/>
                    <a:p>
                      <a:r>
                        <a:rPr lang="en-US" sz="1200" dirty="0"/>
                        <a:t>25</a:t>
                      </a:r>
                    </a:p>
                  </a:txBody>
                  <a:tcPr marL="91428" marR="91428"/>
                </a:tc>
                <a:extLst>
                  <a:ext uri="{0D108BD9-81ED-4DB2-BD59-A6C34878D82A}">
                    <a16:rowId xmlns:a16="http://schemas.microsoft.com/office/drawing/2014/main" val="10002"/>
                  </a:ext>
                </a:extLst>
              </a:tr>
              <a:tr h="304800">
                <a:tc>
                  <a:txBody>
                    <a:bodyPr/>
                    <a:lstStyle/>
                    <a:p>
                      <a:endParaRPr lang="en-US" sz="1200"/>
                    </a:p>
                  </a:txBody>
                  <a:tcPr marL="91428" marR="91428"/>
                </a:tc>
                <a:tc>
                  <a:txBody>
                    <a:bodyPr/>
                    <a:lstStyle/>
                    <a:p>
                      <a:endParaRPr lang="en-US" sz="1200" dirty="0"/>
                    </a:p>
                  </a:txBody>
                  <a:tcPr marL="91428" marR="91428"/>
                </a:tc>
                <a:tc>
                  <a:txBody>
                    <a:bodyPr/>
                    <a:lstStyle/>
                    <a:p>
                      <a:r>
                        <a:rPr lang="en-US" sz="1200" dirty="0"/>
                        <a:t>43</a:t>
                      </a:r>
                    </a:p>
                  </a:txBody>
                  <a:tcPr marL="91428" marR="91428"/>
                </a:tc>
                <a:tc>
                  <a:txBody>
                    <a:bodyPr/>
                    <a:lstStyle/>
                    <a:p>
                      <a:r>
                        <a:rPr lang="en-US" sz="1200" dirty="0"/>
                        <a:t>44</a:t>
                      </a:r>
                    </a:p>
                  </a:txBody>
                  <a:tcPr marL="91428" marR="91428"/>
                </a:tc>
                <a:extLst>
                  <a:ext uri="{0D108BD9-81ED-4DB2-BD59-A6C34878D82A}">
                    <a16:rowId xmlns:a16="http://schemas.microsoft.com/office/drawing/2014/main" val="10003"/>
                  </a:ext>
                </a:extLst>
              </a:tr>
            </a:tbl>
          </a:graphicData>
        </a:graphic>
      </p:graphicFrame>
      <p:pic>
        <p:nvPicPr>
          <p:cNvPr id="57374" name="Picture 5" descr="Diagram&#10;&#10;Description automatically generated">
            <a:extLst>
              <a:ext uri="{FF2B5EF4-FFF2-40B4-BE49-F238E27FC236}">
                <a16:creationId xmlns:a16="http://schemas.microsoft.com/office/drawing/2014/main" id="{5B572DC9-E6C6-7E4E-8A5D-DAB230D95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32" r="15646"/>
          <a:stretch>
            <a:fillRect/>
          </a:stretch>
        </p:blipFill>
        <p:spPr bwMode="auto">
          <a:xfrm>
            <a:off x="5013325" y="990600"/>
            <a:ext cx="4081463"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5" name="Content Placeholder 3" descr="Graphical user interface, text, application, email&#10;&#10;Description automatically generated">
            <a:extLst>
              <a:ext uri="{FF2B5EF4-FFF2-40B4-BE49-F238E27FC236}">
                <a16:creationId xmlns:a16="http://schemas.microsoft.com/office/drawing/2014/main" id="{81E5C79A-0C26-614F-A398-A70D650CD80A}"/>
              </a:ext>
            </a:extLst>
          </p:cNvPr>
          <p:cNvPicPr>
            <a:picLocks noChangeAspect="1"/>
          </p:cNvPicPr>
          <p:nvPr/>
        </p:nvPicPr>
        <p:blipFill>
          <a:blip r:embed="rId4">
            <a:extLst>
              <a:ext uri="{28A0092B-C50C-407E-A947-70E740481C1C}">
                <a14:useLocalDpi xmlns:a14="http://schemas.microsoft.com/office/drawing/2010/main" val="0"/>
              </a:ext>
            </a:extLst>
          </a:blip>
          <a:srcRect r="8717"/>
          <a:stretch>
            <a:fillRect/>
          </a:stretch>
        </p:blipFill>
        <p:spPr bwMode="auto">
          <a:xfrm>
            <a:off x="136525" y="1339850"/>
            <a:ext cx="4876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6" name="Picture 5" descr="Graphical user interface, text&#10;&#10;Description automatically generated">
            <a:extLst>
              <a:ext uri="{FF2B5EF4-FFF2-40B4-BE49-F238E27FC236}">
                <a16:creationId xmlns:a16="http://schemas.microsoft.com/office/drawing/2014/main" id="{C072A38F-6B94-A147-B743-1093C5E8B4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0900" y="5610225"/>
            <a:ext cx="43815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6A1D67D3-42F3-9E45-9149-E08C1F54D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905000"/>
            <a:ext cx="37338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a:extLst>
              <a:ext uri="{FF2B5EF4-FFF2-40B4-BE49-F238E27FC236}">
                <a16:creationId xmlns:a16="http://schemas.microsoft.com/office/drawing/2014/main" id="{9B050048-1651-3041-B6E1-383D0A04D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775" y="1878013"/>
            <a:ext cx="4191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0DF68E3-72F8-0349-8E39-F1546EB4D294}"/>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The discovery of DNA</a:t>
            </a:r>
          </a:p>
        </p:txBody>
      </p:sp>
      <p:sp>
        <p:nvSpPr>
          <p:cNvPr id="9" name="TextBox 1">
            <a:extLst>
              <a:ext uri="{FF2B5EF4-FFF2-40B4-BE49-F238E27FC236}">
                <a16:creationId xmlns:a16="http://schemas.microsoft.com/office/drawing/2014/main" id="{44505227-634B-834B-A199-FFC38BB4C7A0}"/>
              </a:ext>
            </a:extLst>
          </p:cNvPr>
          <p:cNvSpPr txBox="1"/>
          <p:nvPr/>
        </p:nvSpPr>
        <p:spPr>
          <a:xfrm rot="16200000">
            <a:off x="3198019" y="5309394"/>
            <a:ext cx="2166938"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err="1">
                <a:solidFill>
                  <a:schemeClr val="bg1">
                    <a:lumMod val="50000"/>
                  </a:schemeClr>
                </a:solidFill>
              </a:rPr>
              <a:t>Alamy</a:t>
            </a:r>
            <a:r>
              <a:rPr lang="en-AU" sz="800" dirty="0">
                <a:solidFill>
                  <a:schemeClr val="bg1">
                    <a:lumMod val="50000"/>
                  </a:schemeClr>
                </a:solidFill>
              </a:rPr>
              <a:t> Stock Photo/Science History Images</a:t>
            </a:r>
          </a:p>
        </p:txBody>
      </p:sp>
      <p:sp>
        <p:nvSpPr>
          <p:cNvPr id="10" name="TextBox 1">
            <a:extLst>
              <a:ext uri="{FF2B5EF4-FFF2-40B4-BE49-F238E27FC236}">
                <a16:creationId xmlns:a16="http://schemas.microsoft.com/office/drawing/2014/main" id="{07FFCB94-9E2D-9841-ADC4-F1DF1F434BFC}"/>
              </a:ext>
            </a:extLst>
          </p:cNvPr>
          <p:cNvSpPr txBox="1"/>
          <p:nvPr/>
        </p:nvSpPr>
        <p:spPr>
          <a:xfrm rot="16200000">
            <a:off x="7765256" y="3525044"/>
            <a:ext cx="2166938" cy="215900"/>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AU" sz="800" dirty="0" err="1">
                <a:solidFill>
                  <a:schemeClr val="bg1">
                    <a:lumMod val="50000"/>
                  </a:schemeClr>
                </a:solidFill>
              </a:rPr>
              <a:t>Alamy</a:t>
            </a:r>
            <a:r>
              <a:rPr lang="en-AU" sz="800" dirty="0">
                <a:solidFill>
                  <a:schemeClr val="bg1">
                    <a:lumMod val="50000"/>
                  </a:schemeClr>
                </a:solidFill>
              </a:rPr>
              <a:t> Stock Photo/Science History Images</a:t>
            </a:r>
          </a:p>
        </p:txBody>
      </p:sp>
      <p:pic>
        <p:nvPicPr>
          <p:cNvPr id="20486" name="Title 1">
            <a:extLst>
              <a:ext uri="{FF2B5EF4-FFF2-40B4-BE49-F238E27FC236}">
                <a16:creationId xmlns:a16="http://schemas.microsoft.com/office/drawing/2014/main" id="{138B3425-9029-B544-B6C1-C60D567939E3}"/>
              </a:ext>
            </a:extLst>
          </p:cNvPr>
          <p:cNvPicPr>
            <a:picLocks noGrp="1" noChangeArrowheads="1"/>
          </p:cNvPicPr>
          <p:nvPr>
            <p:ph type="title"/>
          </p:nvPr>
        </p:nvPicPr>
        <p:blipFill>
          <a:blip r:embed="rId5">
            <a:extLst>
              <a:ext uri="{28A0092B-C50C-407E-A947-70E740481C1C}">
                <a14:useLocalDpi xmlns:a14="http://schemas.microsoft.com/office/drawing/2010/main" val="0"/>
              </a:ext>
            </a:extLst>
          </a:blip>
          <a:srcRect/>
          <a:stretch>
            <a:fillRect/>
          </a:stretch>
        </p:blipFill>
        <p:spPr>
          <a:xfrm>
            <a:off x="139700" y="812800"/>
            <a:ext cx="8788400" cy="952500"/>
          </a:xfrm>
        </p:spPr>
      </p:pic>
      <p:sp>
        <p:nvSpPr>
          <p:cNvPr id="20487" name="TextBox 1">
            <a:extLst>
              <a:ext uri="{FF2B5EF4-FFF2-40B4-BE49-F238E27FC236}">
                <a16:creationId xmlns:a16="http://schemas.microsoft.com/office/drawing/2014/main" id="{F27C02C2-E1C0-3E4C-9DDE-8997E8528EF2}"/>
              </a:ext>
            </a:extLst>
          </p:cNvPr>
          <p:cNvSpPr txBox="1">
            <a:spLocks noChangeArrowheads="1"/>
          </p:cNvSpPr>
          <p:nvPr/>
        </p:nvSpPr>
        <p:spPr bwMode="auto">
          <a:xfrm>
            <a:off x="4724400" y="4953000"/>
            <a:ext cx="4016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WATCH: </a:t>
            </a:r>
            <a:r>
              <a:rPr lang="en-US" altLang="en-US">
                <a:hlinkClick r:id="rId6"/>
              </a:rPr>
              <a:t>https://www.youtube.com/watch?v=BIP0lYrdirI</a:t>
            </a:r>
            <a:r>
              <a:rPr lang="en-US" altLang="en-US"/>
              <a:t>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2E7E6C-939F-7541-A1D6-5384EE3B9051}"/>
              </a:ext>
            </a:extLst>
          </p:cNvPr>
          <p:cNvSpPr txBox="1">
            <a:spLocks noGrp="1" noChangeArrowheads="1"/>
          </p:cNvSpPr>
          <p:nvPr>
            <p:ph type="title"/>
          </p:nvPr>
        </p:nvSpPr>
        <p:spPr>
          <a:xfrm>
            <a:off x="457200" y="1219200"/>
            <a:ext cx="8229600" cy="685800"/>
          </a:xfrm>
        </p:spPr>
        <p:txBody>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dirty="0"/>
              <a:t>Describe Watson and Crick’s model of DNA</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pic>
        <p:nvPicPr>
          <p:cNvPr id="22530" name="Picture 2" descr="Discovery of DNA Double Helix: Watson and Crick | Learn Science at Scitable">
            <a:extLst>
              <a:ext uri="{FF2B5EF4-FFF2-40B4-BE49-F238E27FC236}">
                <a16:creationId xmlns:a16="http://schemas.microsoft.com/office/drawing/2014/main" id="{7ADD42C0-C851-294A-AFF6-4464D8E3C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22400"/>
            <a:ext cx="65659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E9D9CD7B-D47F-E74B-8A54-40353FA4B375}"/>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The discovery of DNA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1FB67984-48B8-BA47-81E6-2F4D4097A3D3}"/>
              </a:ext>
            </a:extLst>
          </p:cNvPr>
          <p:cNvSpPr>
            <a:spLocks noChangeArrowheads="1"/>
          </p:cNvSpPr>
          <p:nvPr/>
        </p:nvSpPr>
        <p:spPr bwMode="auto">
          <a:xfrm>
            <a:off x="468313" y="1854200"/>
            <a:ext cx="5638800" cy="4021138"/>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AU" altLang="en-US" dirty="0">
                <a:cs typeface="Arial" panose="020B0604020202020204" pitchFamily="34" charset="0"/>
              </a:rPr>
              <a:t>Erwin Chargaff determined the ratios of the four types of </a:t>
            </a:r>
            <a:r>
              <a:rPr lang="en-AU" altLang="en-US" b="1" dirty="0">
                <a:cs typeface="Arial" panose="020B0604020202020204" pitchFamily="34" charset="0"/>
              </a:rPr>
              <a:t>nitrogenous bases </a:t>
            </a:r>
            <a:r>
              <a:rPr lang="en-AU" altLang="en-US" dirty="0">
                <a:cs typeface="Arial" panose="020B0604020202020204" pitchFamily="34" charset="0"/>
              </a:rPr>
              <a:t>in the nucleotide subunits: adenine (A), cytosine (C), guanine (G) and thymine (T).</a:t>
            </a:r>
          </a:p>
          <a:p>
            <a:pPr>
              <a:lnSpc>
                <a:spcPts val="2200"/>
              </a:lnSpc>
              <a:defRPr/>
            </a:pPr>
            <a:endParaRPr lang="en-AU" altLang="en-US" dirty="0">
              <a:cs typeface="Arial" panose="020B0604020202020204" pitchFamily="34" charset="0"/>
            </a:endParaRPr>
          </a:p>
          <a:p>
            <a:pPr>
              <a:lnSpc>
                <a:spcPts val="2200"/>
              </a:lnSpc>
              <a:defRPr/>
            </a:pPr>
            <a:r>
              <a:rPr lang="en-AU" altLang="en-US" dirty="0">
                <a:cs typeface="Arial" panose="020B0604020202020204" pitchFamily="34" charset="0"/>
              </a:rPr>
              <a:t>He concluded that the amount of guanine was equal to the amount of cytosine, and the amount of adenine was equal to the amount of thymine.</a:t>
            </a:r>
          </a:p>
          <a:p>
            <a:pPr>
              <a:lnSpc>
                <a:spcPts val="2200"/>
              </a:lnSpc>
              <a:defRPr/>
            </a:pPr>
            <a:endParaRPr lang="en-AU" altLang="en-US" dirty="0">
              <a:cs typeface="Arial" panose="020B0604020202020204" pitchFamily="34" charset="0"/>
            </a:endParaRPr>
          </a:p>
          <a:p>
            <a:pPr>
              <a:lnSpc>
                <a:spcPts val="2200"/>
              </a:lnSpc>
              <a:defRPr/>
            </a:pPr>
            <a:r>
              <a:rPr lang="en-AU" altLang="en-US" b="1" dirty="0"/>
              <a:t>Complementary pairing means: </a:t>
            </a:r>
          </a:p>
          <a:p>
            <a:pPr marL="285750" indent="-285750">
              <a:lnSpc>
                <a:spcPts val="2200"/>
              </a:lnSpc>
              <a:buFont typeface="Arial" panose="020B0604020202020204" pitchFamily="34" charset="0"/>
              <a:buChar char="•"/>
              <a:defRPr/>
            </a:pPr>
            <a:r>
              <a:rPr lang="en-AU" altLang="en-US" dirty="0"/>
              <a:t>Guanine always hydrogen bonds with cytosine</a:t>
            </a:r>
          </a:p>
          <a:p>
            <a:pPr marL="285750" indent="-285750">
              <a:lnSpc>
                <a:spcPts val="2200"/>
              </a:lnSpc>
              <a:buFont typeface="Arial" panose="020B0604020202020204" pitchFamily="34" charset="0"/>
              <a:buChar char="•"/>
              <a:defRPr/>
            </a:pPr>
            <a:r>
              <a:rPr lang="en-AU" altLang="en-US" dirty="0"/>
              <a:t>Adenine always hydrogen bonds with thymine.</a:t>
            </a:r>
          </a:p>
          <a:p>
            <a:pPr marL="285750" indent="-285750">
              <a:lnSpc>
                <a:spcPts val="2200"/>
              </a:lnSpc>
              <a:buFont typeface="Arial" panose="020B0604020202020204" pitchFamily="34" charset="0"/>
              <a:buChar char="•"/>
              <a:defRPr/>
            </a:pPr>
            <a:r>
              <a:rPr lang="en-AU" altLang="en-US" dirty="0"/>
              <a:t>Guanine and cytosine share three hydrogen bonds</a:t>
            </a:r>
          </a:p>
          <a:p>
            <a:pPr marL="285750" indent="-285750">
              <a:lnSpc>
                <a:spcPts val="2200"/>
              </a:lnSpc>
              <a:buFont typeface="Arial" panose="020B0604020202020204" pitchFamily="34" charset="0"/>
              <a:buChar char="•"/>
              <a:defRPr/>
            </a:pPr>
            <a:r>
              <a:rPr lang="en-AU" altLang="en-US" dirty="0"/>
              <a:t>Adenine and thymine share two hydrogen bonds.</a:t>
            </a:r>
          </a:p>
        </p:txBody>
      </p:sp>
      <p:sp>
        <p:nvSpPr>
          <p:cNvPr id="8" name="Title 1">
            <a:extLst>
              <a:ext uri="{FF2B5EF4-FFF2-40B4-BE49-F238E27FC236}">
                <a16:creationId xmlns:a16="http://schemas.microsoft.com/office/drawing/2014/main" id="{451C7C4E-ACC5-9441-8C86-16E711CD51AA}"/>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The discovery of DNA</a:t>
            </a:r>
          </a:p>
        </p:txBody>
      </p:sp>
      <p:pic>
        <p:nvPicPr>
          <p:cNvPr id="24579" name="Picture 4">
            <a:extLst>
              <a:ext uri="{FF2B5EF4-FFF2-40B4-BE49-F238E27FC236}">
                <a16:creationId xmlns:a16="http://schemas.microsoft.com/office/drawing/2014/main" id="{55529CE1-D0C4-9D49-909E-2C88037271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1676400"/>
            <a:ext cx="2719387"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DE30EB8-0264-5141-84EE-38C0117C22F6}"/>
              </a:ext>
            </a:extLst>
          </p:cNvPr>
          <p:cNvSpPr txBox="1">
            <a:spLocks noGrp="1" noChangeArrowheads="1"/>
          </p:cNvSpPr>
          <p:nvPr>
            <p:ph type="title"/>
          </p:nvPr>
        </p:nvSpPr>
        <p:spPr>
          <a:xfrm>
            <a:off x="609600" y="1168400"/>
            <a:ext cx="8229600" cy="685800"/>
          </a:xfrm>
        </p:spPr>
        <p:txBody>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t>Name the scientist who discovered complementary pairing and describe this discovery</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2AD91F6-8D18-6748-A22A-15943AA0E43C}"/>
              </a:ext>
            </a:extLst>
          </p:cNvPr>
          <p:cNvGraphicFramePr>
            <a:graphicFrameLocks noGrp="1"/>
          </p:cNvGraphicFramePr>
          <p:nvPr>
            <p:ph idx="1"/>
          </p:nvPr>
        </p:nvGraphicFramePr>
        <p:xfrm>
          <a:off x="1371600" y="2362200"/>
          <a:ext cx="6858000" cy="29845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596900">
                <a:tc>
                  <a:txBody>
                    <a:bodyPr/>
                    <a:lstStyle/>
                    <a:p>
                      <a:r>
                        <a:rPr lang="en-US" dirty="0"/>
                        <a:t>Nitrogenous Base</a:t>
                      </a:r>
                    </a:p>
                  </a:txBody>
                  <a:tcPr/>
                </a:tc>
                <a:tc>
                  <a:txBody>
                    <a:bodyPr/>
                    <a:lstStyle/>
                    <a:p>
                      <a:r>
                        <a:rPr lang="en-US" dirty="0"/>
                        <a:t>Complementary Base Pair</a:t>
                      </a:r>
                    </a:p>
                  </a:txBody>
                  <a:tcPr/>
                </a:tc>
                <a:extLst>
                  <a:ext uri="{0D108BD9-81ED-4DB2-BD59-A6C34878D82A}">
                    <a16:rowId xmlns:a16="http://schemas.microsoft.com/office/drawing/2014/main" val="10000"/>
                  </a:ext>
                </a:extLst>
              </a:tr>
              <a:tr h="596900">
                <a:tc>
                  <a:txBody>
                    <a:bodyPr/>
                    <a:lstStyle/>
                    <a:p>
                      <a:pPr algn="ctr"/>
                      <a:r>
                        <a:rPr lang="en-US" dirty="0"/>
                        <a:t>A_________</a:t>
                      </a:r>
                    </a:p>
                  </a:txBody>
                  <a:tcPr/>
                </a:tc>
                <a:tc>
                  <a:txBody>
                    <a:bodyPr/>
                    <a:lstStyle/>
                    <a:p>
                      <a:pPr algn="ctr"/>
                      <a:endParaRPr lang="en-US"/>
                    </a:p>
                  </a:txBody>
                  <a:tcPr/>
                </a:tc>
                <a:extLst>
                  <a:ext uri="{0D108BD9-81ED-4DB2-BD59-A6C34878D82A}">
                    <a16:rowId xmlns:a16="http://schemas.microsoft.com/office/drawing/2014/main" val="10001"/>
                  </a:ext>
                </a:extLst>
              </a:tr>
              <a:tr h="596900">
                <a:tc>
                  <a:txBody>
                    <a:bodyPr/>
                    <a:lstStyle/>
                    <a:p>
                      <a:pPr algn="ctr"/>
                      <a:r>
                        <a:rPr lang="en-US" dirty="0"/>
                        <a:t>C_________</a:t>
                      </a:r>
                    </a:p>
                  </a:txBody>
                  <a:tcPr/>
                </a:tc>
                <a:tc>
                  <a:txBody>
                    <a:bodyPr/>
                    <a:lstStyle/>
                    <a:p>
                      <a:pPr algn="ctr"/>
                      <a:endParaRPr lang="en-US" dirty="0"/>
                    </a:p>
                  </a:txBody>
                  <a:tcPr/>
                </a:tc>
                <a:extLst>
                  <a:ext uri="{0D108BD9-81ED-4DB2-BD59-A6C34878D82A}">
                    <a16:rowId xmlns:a16="http://schemas.microsoft.com/office/drawing/2014/main" val="10002"/>
                  </a:ext>
                </a:extLst>
              </a:tr>
              <a:tr h="596900">
                <a:tc>
                  <a:txBody>
                    <a:bodyPr/>
                    <a:lstStyle/>
                    <a:p>
                      <a:pPr algn="ctr"/>
                      <a:r>
                        <a:rPr lang="en-US" dirty="0"/>
                        <a:t>T_________</a:t>
                      </a:r>
                    </a:p>
                  </a:txBody>
                  <a:tcPr/>
                </a:tc>
                <a:tc>
                  <a:txBody>
                    <a:bodyPr/>
                    <a:lstStyle/>
                    <a:p>
                      <a:pPr algn="ctr"/>
                      <a:endParaRPr lang="en-US" dirty="0"/>
                    </a:p>
                  </a:txBody>
                  <a:tcPr/>
                </a:tc>
                <a:extLst>
                  <a:ext uri="{0D108BD9-81ED-4DB2-BD59-A6C34878D82A}">
                    <a16:rowId xmlns:a16="http://schemas.microsoft.com/office/drawing/2014/main" val="10003"/>
                  </a:ext>
                </a:extLst>
              </a:tr>
              <a:tr h="596900">
                <a:tc>
                  <a:txBody>
                    <a:bodyPr/>
                    <a:lstStyle/>
                    <a:p>
                      <a:pPr algn="ctr"/>
                      <a:r>
                        <a:rPr lang="en-US" dirty="0"/>
                        <a:t>G_________</a:t>
                      </a:r>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sp>
        <p:nvSpPr>
          <p:cNvPr id="4" name="Title 1">
            <a:extLst>
              <a:ext uri="{FF2B5EF4-FFF2-40B4-BE49-F238E27FC236}">
                <a16:creationId xmlns:a16="http://schemas.microsoft.com/office/drawing/2014/main" id="{F1204C65-AD82-EA46-B6E8-AC45DC2AD278}"/>
              </a:ext>
            </a:extLst>
          </p:cNvPr>
          <p:cNvSpPr txBox="1">
            <a:spLocks noGrp="1" noChangeArrowheads="1"/>
          </p:cNvSpPr>
          <p:nvPr>
            <p:ph type="title"/>
          </p:nvPr>
        </p:nvSpPr>
        <p:spPr>
          <a:xfrm>
            <a:off x="457200" y="1219200"/>
            <a:ext cx="8534400" cy="685800"/>
          </a:xfrm>
        </p:spPr>
        <p:txBody>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dirty="0"/>
              <a:t>Complete the table of complementary base pairs in DNA</a:t>
            </a:r>
            <a:r>
              <a:rPr lang="en-AU" dirty="0"/>
              <a:t/>
            </a:r>
            <a:br>
              <a:rPr lang="en-AU" dirty="0"/>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E47396F5-9B5A-9741-887B-649FE38BAB2E}"/>
              </a:ext>
            </a:extLst>
          </p:cNvPr>
          <p:cNvGrpSpPr>
            <a:grpSpLocks/>
          </p:cNvGrpSpPr>
          <p:nvPr/>
        </p:nvGrpSpPr>
        <p:grpSpPr bwMode="auto">
          <a:xfrm>
            <a:off x="685800" y="1371600"/>
            <a:ext cx="7600950" cy="4038600"/>
            <a:chOff x="933450" y="4648200"/>
            <a:chExt cx="7600950" cy="2053826"/>
          </a:xfrm>
        </p:grpSpPr>
        <p:grpSp>
          <p:nvGrpSpPr>
            <p:cNvPr id="18434" name="Group 4">
              <a:extLst>
                <a:ext uri="{FF2B5EF4-FFF2-40B4-BE49-F238E27FC236}">
                  <a16:creationId xmlns:a16="http://schemas.microsoft.com/office/drawing/2014/main" id="{58C64763-26DE-F642-B661-4699C37402A7}"/>
                </a:ext>
              </a:extLst>
            </p:cNvPr>
            <p:cNvGrpSpPr>
              <a:grpSpLocks/>
            </p:cNvGrpSpPr>
            <p:nvPr/>
          </p:nvGrpSpPr>
          <p:grpSpPr bwMode="auto">
            <a:xfrm>
              <a:off x="933450" y="4648200"/>
              <a:ext cx="7600950" cy="1705061"/>
              <a:chOff x="933450" y="4648200"/>
              <a:chExt cx="7600950" cy="1705061"/>
            </a:xfrm>
          </p:grpSpPr>
          <p:sp>
            <p:nvSpPr>
              <p:cNvPr id="9" name="Text Box 3">
                <a:extLst>
                  <a:ext uri="{FF2B5EF4-FFF2-40B4-BE49-F238E27FC236}">
                    <a16:creationId xmlns:a16="http://schemas.microsoft.com/office/drawing/2014/main" id="{31003892-308E-C446-A29D-43AF4327C69B}"/>
                  </a:ext>
                </a:extLst>
              </p:cNvPr>
              <p:cNvSpPr txBox="1"/>
              <p:nvPr/>
            </p:nvSpPr>
            <p:spPr>
              <a:xfrm>
                <a:off x="933450" y="4648200"/>
                <a:ext cx="7600950" cy="1705063"/>
              </a:xfrm>
              <a:prstGeom prst="rect">
                <a:avLst/>
              </a:prstGeom>
              <a:solidFill>
                <a:schemeClr val="bg1">
                  <a:lumMod val="85000"/>
                </a:schemeClr>
              </a:solidFill>
              <a:ln w="6350">
                <a:solidFill>
                  <a:prstClr val="black"/>
                </a:solidFill>
              </a:ln>
            </p:spPr>
            <p:txBody>
              <a:bodyPr/>
              <a:lstStyle/>
              <a:p>
                <a:pPr>
                  <a:defRPr/>
                </a:pPr>
                <a:r>
                  <a:rPr lang="en-AU" sz="2400">
                    <a:latin typeface="Calibri" panose="020F0502020204030204" pitchFamily="34" charset="0"/>
                    <a:ea typeface="Calibri" panose="020F0502020204030204" pitchFamily="34" charset="0"/>
                    <a:cs typeface="Times New Roman" panose="02020603050405020304" pitchFamily="18" charset="0"/>
                  </a:rPr>
                  <a:t> </a:t>
                </a:r>
              </a:p>
            </p:txBody>
          </p:sp>
          <p:sp>
            <p:nvSpPr>
              <p:cNvPr id="18439" name="Text Box 27">
                <a:extLst>
                  <a:ext uri="{FF2B5EF4-FFF2-40B4-BE49-F238E27FC236}">
                    <a16:creationId xmlns:a16="http://schemas.microsoft.com/office/drawing/2014/main" id="{1D3A16CB-A671-EF4F-99F9-918D533A2B38}"/>
                  </a:ext>
                </a:extLst>
              </p:cNvPr>
              <p:cNvSpPr txBox="1">
                <a:spLocks noChangeArrowheads="1"/>
              </p:cNvSpPr>
              <p:nvPr/>
            </p:nvSpPr>
            <p:spPr bwMode="auto">
              <a:xfrm>
                <a:off x="2813050" y="4711699"/>
                <a:ext cx="5702300" cy="16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AU" altLang="en-US" sz="2200" b="1" dirty="0">
                    <a:latin typeface="Calibri" panose="020F0502020204030204" pitchFamily="34" charset="0"/>
                    <a:ea typeface="Calibri" panose="020F0502020204030204" pitchFamily="34" charset="0"/>
                    <a:cs typeface="Times New Roman" panose="02020603050405020304" pitchFamily="18" charset="0"/>
                  </a:rPr>
                  <a:t>DNA is a helical double-stranded molecule that occurs bound to proteins in Chromosomes in the nucleus, and as unbound circular DNA in the cytosol of prokaryotes, and in the mitochondria and chloroplasts of eukaryotic cells</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 </a:t>
                </a:r>
              </a:p>
              <a:p>
                <a:r>
                  <a:rPr lang="en-AU" altLang="en-US" sz="2200" b="1" dirty="0">
                    <a:latin typeface="Calibri" panose="020F0502020204030204" pitchFamily="34" charset="0"/>
                    <a:ea typeface="Calibri" panose="020F0502020204030204" pitchFamily="34" charset="0"/>
                    <a:cs typeface="Times New Roman" panose="02020603050405020304" pitchFamily="18" charset="0"/>
                  </a:rPr>
                  <a:t>Compare DNA of prokaryotic and eukaryotic cells</a:t>
                </a:r>
                <a:endParaRPr lang="en-AU" altLang="en-US" sz="22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435" name="Group 5">
              <a:extLst>
                <a:ext uri="{FF2B5EF4-FFF2-40B4-BE49-F238E27FC236}">
                  <a16:creationId xmlns:a16="http://schemas.microsoft.com/office/drawing/2014/main" id="{6E77E0DF-388A-2C4A-AB0C-F9EFDF57CFF5}"/>
                </a:ext>
              </a:extLst>
            </p:cNvPr>
            <p:cNvGrpSpPr>
              <a:grpSpLocks/>
            </p:cNvGrpSpPr>
            <p:nvPr/>
          </p:nvGrpSpPr>
          <p:grpSpPr bwMode="auto">
            <a:xfrm>
              <a:off x="962660" y="4825672"/>
              <a:ext cx="1730658" cy="1876354"/>
              <a:chOff x="962660" y="4825672"/>
              <a:chExt cx="1730658" cy="1876354"/>
            </a:xfrm>
          </p:grpSpPr>
          <p:pic>
            <p:nvPicPr>
              <p:cNvPr id="18436" name="Text Box 4">
                <a:extLst>
                  <a:ext uri="{FF2B5EF4-FFF2-40B4-BE49-F238E27FC236}">
                    <a16:creationId xmlns:a16="http://schemas.microsoft.com/office/drawing/2014/main" id="{8216DF7A-5DEF-AF43-AAC1-E0B0DE6E71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5927000"/>
                <a:ext cx="1727200" cy="7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1">
                <a:extLst>
                  <a:ext uri="{FF2B5EF4-FFF2-40B4-BE49-F238E27FC236}">
                    <a16:creationId xmlns:a16="http://schemas.microsoft.com/office/drawing/2014/main" id="{9FD29E32-F997-D445-9E79-AA7F41BC98D5}"/>
                  </a:ext>
                </a:extLst>
              </p:cNvPr>
              <p:cNvSpPr txBox="1"/>
              <p:nvPr/>
            </p:nvSpPr>
            <p:spPr>
              <a:xfrm>
                <a:off x="979387" y="4825672"/>
                <a:ext cx="1713931" cy="430887"/>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02911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a:extLst>
              <a:ext uri="{FF2B5EF4-FFF2-40B4-BE49-F238E27FC236}">
                <a16:creationId xmlns:a16="http://schemas.microsoft.com/office/drawing/2014/main" id="{6F66F9B8-56C3-684D-98BB-4A4625EEA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89125"/>
            <a:ext cx="63531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016A6D2-FB16-4848-AC53-FB2A370636F6}"/>
              </a:ext>
            </a:extLst>
          </p:cNvPr>
          <p:cNvSpPr txBox="1">
            <a:spLocks noChangeArrowheads="1"/>
          </p:cNvSpPr>
          <p:nvPr/>
        </p:nvSpPr>
        <p:spPr bwMode="gray">
          <a:xfrm>
            <a:off x="152400" y="152400"/>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chemeClr val="bg1"/>
                </a:solidFill>
                <a:cs typeface="Arial" panose="020B0604020202020204" pitchFamily="34" charset="0"/>
              </a:rPr>
              <a:t>The discovery of DNA</a:t>
            </a:r>
          </a:p>
        </p:txBody>
      </p:sp>
      <p:sp>
        <p:nvSpPr>
          <p:cNvPr id="29699" name="Rectangle 1">
            <a:extLst>
              <a:ext uri="{FF2B5EF4-FFF2-40B4-BE49-F238E27FC236}">
                <a16:creationId xmlns:a16="http://schemas.microsoft.com/office/drawing/2014/main" id="{325719AC-079B-074D-A377-12B70766C1D6}"/>
              </a:ext>
            </a:extLst>
          </p:cNvPr>
          <p:cNvSpPr>
            <a:spLocks noChangeArrowheads="1"/>
          </p:cNvSpPr>
          <p:nvPr/>
        </p:nvSpPr>
        <p:spPr bwMode="auto">
          <a:xfrm>
            <a:off x="381000" y="18288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a:t>There are structural differences between prokaryotic cells and eukaryotic cells.</a:t>
            </a:r>
            <a:endParaRPr lang="en-AU" altLang="en-US"/>
          </a:p>
        </p:txBody>
      </p:sp>
      <p:sp>
        <p:nvSpPr>
          <p:cNvPr id="6" name="Title 2">
            <a:extLst>
              <a:ext uri="{FF2B5EF4-FFF2-40B4-BE49-F238E27FC236}">
                <a16:creationId xmlns:a16="http://schemas.microsoft.com/office/drawing/2014/main" id="{DBF3E8EC-18E8-3040-99DF-31F17003F61A}"/>
              </a:ext>
            </a:extLst>
          </p:cNvPr>
          <p:cNvSpPr txBox="1">
            <a:spLocks noChangeArrowheads="1"/>
          </p:cNvSpPr>
          <p:nvPr/>
        </p:nvSpPr>
        <p:spPr bwMode="gray">
          <a:xfrm>
            <a:off x="280988" y="990600"/>
            <a:ext cx="8582025" cy="6858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defRPr/>
            </a:pPr>
            <a:r>
              <a:rPr lang="en-US" altLang="en-US" kern="0" dirty="0"/>
              <a:t>REVISION – Where is DNA found in Eukaryotic &amp; Prokaryotic Cells?</a:t>
            </a:r>
          </a:p>
        </p:txBody>
      </p:sp>
    </p:spTree>
  </p:cSld>
  <p:clrMapOvr>
    <a:masterClrMapping/>
  </p:clrMapOvr>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2" ma:contentTypeDescription="Create a new document." ma:contentTypeScope="" ma:versionID="67ac3a3476370aac60a797ef1025d484">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b08b3441d54ae53a7cc98696711686b6"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A2A703-03B0-4AD4-9A55-626E6EE3B5B6}">
  <ds:schemaRefs>
    <ds:schemaRef ds:uri="http://schemas.microsoft.com/sharepoint/v3/contenttype/forms"/>
  </ds:schemaRefs>
</ds:datastoreItem>
</file>

<file path=customXml/itemProps2.xml><?xml version="1.0" encoding="utf-8"?>
<ds:datastoreItem xmlns:ds="http://schemas.openxmlformats.org/officeDocument/2006/customXml" ds:itemID="{CFEB1994-F5CD-4656-AD81-BE55B19A0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7324</TotalTime>
  <Words>1652</Words>
  <Application>Microsoft Office PowerPoint</Application>
  <PresentationFormat>On-screen Show (4:3)</PresentationFormat>
  <Paragraphs>257</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ＭＳ Ｐゴシック</vt:lpstr>
      <vt:lpstr>Arial</vt:lpstr>
      <vt:lpstr>Calibri</vt:lpstr>
      <vt:lpstr>Lucida Console</vt:lpstr>
      <vt:lpstr>Times New Roman</vt:lpstr>
      <vt:lpstr>Wingdings</vt:lpstr>
      <vt:lpstr>Theme1</vt:lpstr>
      <vt:lpstr>Heredity Nucleic Acids (DNA &amp; RNA) Structure and Function</vt:lpstr>
      <vt:lpstr>PowerPoint Presentation</vt:lpstr>
      <vt:lpstr>What you need to complete</vt:lpstr>
      <vt:lpstr>PowerPoint Presentation</vt:lpstr>
      <vt:lpstr>Topic Question 2: Describe Watson and Crick’s model of DNA  </vt:lpstr>
      <vt:lpstr>Topic Question 3: Name the scientist who discovered complementary pairing and describe this discovery  </vt:lpstr>
      <vt:lpstr>Topic Question 4: Complete the table of complementary base pairs in DNA  </vt:lpstr>
      <vt:lpstr>PowerPoint Presentation</vt:lpstr>
      <vt:lpstr>PowerPoint Presentation</vt:lpstr>
      <vt:lpstr>PowerPoint Presentation</vt:lpstr>
      <vt:lpstr>PowerPoint Presentation</vt:lpstr>
      <vt:lpstr>PowerPoint Presentation</vt:lpstr>
      <vt:lpstr>PowerPoint Presentation</vt:lpstr>
      <vt:lpstr>WATCH!</vt:lpstr>
      <vt:lpstr>PowerPoint Presentation</vt:lpstr>
      <vt:lpstr>PowerPoint Presentation</vt:lpstr>
      <vt:lpstr>Topic Question 3: Draw a diagram of a nucleotide  </vt:lpstr>
      <vt:lpstr>PowerPoint Presentation</vt:lpstr>
      <vt:lpstr>Topic Question 5: What are some ways to remember how the bases pair together    </vt:lpstr>
      <vt:lpstr>Topic Question 5: What are some ways to remember how the bases pair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a model of DNA &amp; DNA replication </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Goal Setting</dc:title>
  <dc:creator>Ryan, Ainsley</dc:creator>
  <cp:lastModifiedBy>RAYNER Elizabeth [Rossmoyne Senior High School]</cp:lastModifiedBy>
  <cp:revision>466</cp:revision>
  <dcterms:created xsi:type="dcterms:W3CDTF">2009-07-02T12:34:17Z</dcterms:created>
  <dcterms:modified xsi:type="dcterms:W3CDTF">2022-02-11T04:35:01Z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